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Catamaran"/>
      <p:regular r:id="rId18"/>
      <p:bold r:id="rId19"/>
    </p:embeddedFont>
    <p:embeddedFont>
      <p:font typeface="Epilogue SemiBold"/>
      <p:regular r:id="rId20"/>
      <p:bold r:id="rId21"/>
      <p:italic r:id="rId22"/>
      <p:boldItalic r:id="rId23"/>
    </p:embeddedFont>
    <p:embeddedFont>
      <p:font typeface="Epilogue Medium"/>
      <p:regular r:id="rId24"/>
      <p:bold r:id="rId25"/>
      <p:italic r:id="rId26"/>
      <p:boldItalic r:id="rId27"/>
    </p:embeddedFont>
    <p:embeddedFont>
      <p:font typeface="Epilogue"/>
      <p:regular r:id="rId28"/>
      <p:bold r:id="rId29"/>
      <p:italic r:id="rId30"/>
      <p:boldItalic r:id="rId31"/>
    </p:embeddedFont>
    <p:embeddedFont>
      <p:font typeface="DM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pilogueSemiBold-regular.fntdata"/><Relationship Id="rId22" Type="http://schemas.openxmlformats.org/officeDocument/2006/relationships/font" Target="fonts/EpilogueSemiBold-italic.fntdata"/><Relationship Id="rId21" Type="http://schemas.openxmlformats.org/officeDocument/2006/relationships/font" Target="fonts/EpilogueSemiBold-bold.fntdata"/><Relationship Id="rId24" Type="http://schemas.openxmlformats.org/officeDocument/2006/relationships/font" Target="fonts/EpilogueMedium-regular.fntdata"/><Relationship Id="rId23" Type="http://schemas.openxmlformats.org/officeDocument/2006/relationships/font" Target="fonts/Epilogue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pilogueMedium-italic.fntdata"/><Relationship Id="rId25" Type="http://schemas.openxmlformats.org/officeDocument/2006/relationships/font" Target="fonts/EpilogueMedium-bold.fntdata"/><Relationship Id="rId28" Type="http://schemas.openxmlformats.org/officeDocument/2006/relationships/font" Target="fonts/Epilogue-regular.fntdata"/><Relationship Id="rId27" Type="http://schemas.openxmlformats.org/officeDocument/2006/relationships/font" Target="fonts/EpilogueMedium-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pilog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pilogue-boldItalic.fntdata"/><Relationship Id="rId30" Type="http://schemas.openxmlformats.org/officeDocument/2006/relationships/font" Target="fonts/Epilogue-italic.fntdata"/><Relationship Id="rId11" Type="http://schemas.openxmlformats.org/officeDocument/2006/relationships/slide" Target="slides/slide6.xml"/><Relationship Id="rId33" Type="http://schemas.openxmlformats.org/officeDocument/2006/relationships/font" Target="fonts/DMSans-bold.fntdata"/><Relationship Id="rId10" Type="http://schemas.openxmlformats.org/officeDocument/2006/relationships/slide" Target="slides/slide5.xml"/><Relationship Id="rId32" Type="http://schemas.openxmlformats.org/officeDocument/2006/relationships/font" Target="fonts/DMSans-regular.fntdata"/><Relationship Id="rId13" Type="http://schemas.openxmlformats.org/officeDocument/2006/relationships/slide" Target="slides/slide8.xml"/><Relationship Id="rId35" Type="http://schemas.openxmlformats.org/officeDocument/2006/relationships/font" Target="fonts/DMSans-boldItalic.fntdata"/><Relationship Id="rId12" Type="http://schemas.openxmlformats.org/officeDocument/2006/relationships/slide" Target="slides/slide7.xml"/><Relationship Id="rId34" Type="http://schemas.openxmlformats.org/officeDocument/2006/relationships/font" Target="fonts/DM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atamaran-bold.fntdata"/><Relationship Id="rId18" Type="http://schemas.openxmlformats.org/officeDocument/2006/relationships/font" Target="fonts/Catamara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d0a5a2ff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d0a5a2ff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d0a5a2ff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d0a5a2ff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d0a5a2f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d0a5a2f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0ddee78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20ddee78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0ddee78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0ddee78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solution is important because it will make cell counting faster making research more efficient while improving accuracy and consistency. The optimized training </a:t>
            </a:r>
            <a:r>
              <a:rPr lang="en"/>
              <a:t>strategies</a:t>
            </a:r>
            <a:r>
              <a:rPr lang="en"/>
              <a:t> will help prevent errors. With it being more automated, human errors and also scientist burnout that come with manual cell counting will be prevented. This will also prevent damaging cells that come with othe r methods while being cost effective.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20ddee78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20ddee78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d0a5a2f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d0a5a2f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d0a5a2f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d0a5a2f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d0a5a2ff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1d0a5a2f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d0a5a2ff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d0a5a2ff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 Id="rId6" Type="http://schemas.openxmlformats.org/officeDocument/2006/relationships/image" Target="../media/image13.png"/><Relationship Id="rId7"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5358" l="11772" r="14924" t="-3493"/>
          <a:stretch/>
        </p:blipFill>
        <p:spPr>
          <a:xfrm>
            <a:off x="0" y="-509200"/>
            <a:ext cx="3957950" cy="5652701"/>
          </a:xfrm>
          <a:prstGeom prst="rect">
            <a:avLst/>
          </a:prstGeom>
          <a:noFill/>
          <a:ln>
            <a:noFill/>
          </a:ln>
        </p:spPr>
      </p:pic>
      <p:pic>
        <p:nvPicPr>
          <p:cNvPr id="10" name="Google Shape;10;p2"/>
          <p:cNvPicPr preferRelativeResize="0"/>
          <p:nvPr/>
        </p:nvPicPr>
        <p:blipFill rotWithShape="1">
          <a:blip r:embed="rId3">
            <a:alphaModFix/>
          </a:blip>
          <a:srcRect b="9225" l="3151" r="13264" t="22389"/>
          <a:stretch/>
        </p:blipFill>
        <p:spPr>
          <a:xfrm>
            <a:off x="4267200" y="2425439"/>
            <a:ext cx="4876801" cy="2744000"/>
          </a:xfrm>
          <a:prstGeom prst="rect">
            <a:avLst/>
          </a:prstGeom>
          <a:noFill/>
          <a:ln>
            <a:noFill/>
          </a:ln>
        </p:spPr>
      </p:pic>
      <p:sp>
        <p:nvSpPr>
          <p:cNvPr id="11" name="Google Shape;11;p2"/>
          <p:cNvSpPr txBox="1"/>
          <p:nvPr>
            <p:ph type="ctrTitle"/>
          </p:nvPr>
        </p:nvSpPr>
        <p:spPr>
          <a:xfrm>
            <a:off x="2703163" y="998113"/>
            <a:ext cx="5265600" cy="23031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b="0"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703163" y="3301188"/>
            <a:ext cx="52656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latin typeface="Catamaran"/>
                <a:ea typeface="Catamaran"/>
                <a:cs typeface="Catamaran"/>
                <a:sym typeface="Catamara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2758" l="5944" r="0" t="2130"/>
          <a:stretch/>
        </p:blipFill>
        <p:spPr>
          <a:xfrm rot="10800000">
            <a:off x="4370651" y="-3351"/>
            <a:ext cx="4776174" cy="5152876"/>
          </a:xfrm>
          <a:prstGeom prst="rect">
            <a:avLst/>
          </a:prstGeom>
          <a:noFill/>
          <a:ln>
            <a:noFill/>
          </a:ln>
        </p:spPr>
      </p:pic>
      <p:pic>
        <p:nvPicPr>
          <p:cNvPr id="54" name="Google Shape;54;p11"/>
          <p:cNvPicPr preferRelativeResize="0"/>
          <p:nvPr/>
        </p:nvPicPr>
        <p:blipFill rotWithShape="1">
          <a:blip r:embed="rId3">
            <a:alphaModFix/>
          </a:blip>
          <a:srcRect b="4324" l="0" r="5660" t="0"/>
          <a:stretch/>
        </p:blipFill>
        <p:spPr>
          <a:xfrm rot="10800000">
            <a:off x="-5350" y="4025"/>
            <a:ext cx="5152750" cy="3594250"/>
          </a:xfrm>
          <a:prstGeom prst="rect">
            <a:avLst/>
          </a:prstGeom>
          <a:noFill/>
          <a:ln>
            <a:noFill/>
          </a:ln>
        </p:spPr>
      </p:pic>
      <p:sp>
        <p:nvSpPr>
          <p:cNvPr id="55" name="Google Shape;55;p11"/>
          <p:cNvSpPr txBox="1"/>
          <p:nvPr>
            <p:ph hasCustomPrompt="1" type="title"/>
          </p:nvPr>
        </p:nvSpPr>
        <p:spPr>
          <a:xfrm>
            <a:off x="748800" y="2017563"/>
            <a:ext cx="5665200" cy="1373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b="1" sz="6000">
                <a:solidFill>
                  <a:schemeClr val="dk2"/>
                </a:solidFill>
                <a:latin typeface="Epilogue"/>
                <a:ea typeface="Epilogue"/>
                <a:cs typeface="Epilogue"/>
                <a:sym typeface="Epilogue"/>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p:nvPr>
            <p:ph idx="1" type="subTitle"/>
          </p:nvPr>
        </p:nvSpPr>
        <p:spPr>
          <a:xfrm>
            <a:off x="748800" y="3390837"/>
            <a:ext cx="56652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8" name="Shape 58"/>
        <p:cNvGrpSpPr/>
        <p:nvPr/>
      </p:nvGrpSpPr>
      <p:grpSpPr>
        <a:xfrm>
          <a:off x="0" y="0"/>
          <a:ext cx="0" cy="0"/>
          <a:chOff x="0" y="0"/>
          <a:chExt cx="0" cy="0"/>
        </a:xfrm>
      </p:grpSpPr>
      <p:pic>
        <p:nvPicPr>
          <p:cNvPr id="59" name="Google Shape;59;p13"/>
          <p:cNvPicPr preferRelativeResize="0"/>
          <p:nvPr/>
        </p:nvPicPr>
        <p:blipFill rotWithShape="1">
          <a:blip r:embed="rId2">
            <a:alphaModFix/>
          </a:blip>
          <a:srcRect b="23627" l="28079" r="41122" t="30189"/>
          <a:stretch/>
        </p:blipFill>
        <p:spPr>
          <a:xfrm rot="10800000">
            <a:off x="0" y="0"/>
            <a:ext cx="2204925" cy="3035025"/>
          </a:xfrm>
          <a:prstGeom prst="rect">
            <a:avLst/>
          </a:prstGeom>
          <a:noFill/>
          <a:ln>
            <a:noFill/>
          </a:ln>
        </p:spPr>
      </p:pic>
      <p:sp>
        <p:nvSpPr>
          <p:cNvPr id="60" name="Google Shape;60;p13"/>
          <p:cNvSpPr txBox="1"/>
          <p:nvPr>
            <p:ph idx="1" type="subTitle"/>
          </p:nvPr>
        </p:nvSpPr>
        <p:spPr>
          <a:xfrm>
            <a:off x="1810812" y="2242518"/>
            <a:ext cx="266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3"/>
          <p:cNvSpPr txBox="1"/>
          <p:nvPr>
            <p:ph idx="2" type="subTitle"/>
          </p:nvPr>
        </p:nvSpPr>
        <p:spPr>
          <a:xfrm>
            <a:off x="5738637" y="2242477"/>
            <a:ext cx="26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 name="Google Shape;62;p13"/>
          <p:cNvSpPr txBox="1"/>
          <p:nvPr>
            <p:ph idx="3" type="subTitle"/>
          </p:nvPr>
        </p:nvSpPr>
        <p:spPr>
          <a:xfrm>
            <a:off x="1810812" y="3966175"/>
            <a:ext cx="266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3"/>
          <p:cNvSpPr txBox="1"/>
          <p:nvPr>
            <p:ph idx="4" type="subTitle"/>
          </p:nvPr>
        </p:nvSpPr>
        <p:spPr>
          <a:xfrm>
            <a:off x="5738637" y="3966127"/>
            <a:ext cx="26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3"/>
          <p:cNvSpPr txBox="1"/>
          <p:nvPr>
            <p:ph hasCustomPrompt="1" type="title"/>
          </p:nvPr>
        </p:nvSpPr>
        <p:spPr>
          <a:xfrm>
            <a:off x="868637" y="1510880"/>
            <a:ext cx="9813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dk2"/>
                </a:solidFill>
                <a:latin typeface="Epilogue"/>
                <a:ea typeface="Epilogue"/>
                <a:cs typeface="Epilogue"/>
                <a:sym typeface="Epilog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hasCustomPrompt="1" idx="5" type="title"/>
          </p:nvPr>
        </p:nvSpPr>
        <p:spPr>
          <a:xfrm>
            <a:off x="868637" y="3243480"/>
            <a:ext cx="9813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dk2"/>
                </a:solidFill>
                <a:latin typeface="Epilogue"/>
                <a:ea typeface="Epilogue"/>
                <a:cs typeface="Epilogue"/>
                <a:sym typeface="Epilog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6" type="title"/>
          </p:nvPr>
        </p:nvSpPr>
        <p:spPr>
          <a:xfrm>
            <a:off x="4799560" y="1510880"/>
            <a:ext cx="9813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dk2"/>
                </a:solidFill>
                <a:latin typeface="Epilogue"/>
                <a:ea typeface="Epilogue"/>
                <a:cs typeface="Epilogue"/>
                <a:sym typeface="Epilog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hasCustomPrompt="1" idx="7" type="title"/>
          </p:nvPr>
        </p:nvSpPr>
        <p:spPr>
          <a:xfrm>
            <a:off x="4799560" y="3243480"/>
            <a:ext cx="9813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dk2"/>
                </a:solidFill>
                <a:latin typeface="Epilogue"/>
                <a:ea typeface="Epilogue"/>
                <a:cs typeface="Epilogue"/>
                <a:sym typeface="Epilog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idx="8" type="subTitle"/>
          </p:nvPr>
        </p:nvSpPr>
        <p:spPr>
          <a:xfrm>
            <a:off x="1810812" y="1358480"/>
            <a:ext cx="2662800" cy="91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 name="Google Shape;69;p13"/>
          <p:cNvSpPr txBox="1"/>
          <p:nvPr>
            <p:ph idx="9" type="subTitle"/>
          </p:nvPr>
        </p:nvSpPr>
        <p:spPr>
          <a:xfrm>
            <a:off x="5738638" y="1358480"/>
            <a:ext cx="2617800" cy="91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0" name="Google Shape;70;p13"/>
          <p:cNvSpPr txBox="1"/>
          <p:nvPr>
            <p:ph idx="13" type="subTitle"/>
          </p:nvPr>
        </p:nvSpPr>
        <p:spPr>
          <a:xfrm>
            <a:off x="1810812" y="3091080"/>
            <a:ext cx="2662800" cy="91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1" name="Google Shape;71;p13"/>
          <p:cNvSpPr txBox="1"/>
          <p:nvPr>
            <p:ph idx="14" type="subTitle"/>
          </p:nvPr>
        </p:nvSpPr>
        <p:spPr>
          <a:xfrm>
            <a:off x="5738638" y="3091080"/>
            <a:ext cx="2617800" cy="91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2" name="Google Shape;72;p13"/>
          <p:cNvSpPr txBox="1"/>
          <p:nvPr>
            <p:ph idx="15"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2">
            <a:alphaModFix/>
          </a:blip>
          <a:srcRect b="7749" l="0" r="5096" t="0"/>
          <a:stretch/>
        </p:blipFill>
        <p:spPr>
          <a:xfrm>
            <a:off x="5649600" y="2807175"/>
            <a:ext cx="3494399" cy="2336325"/>
          </a:xfrm>
          <a:prstGeom prst="rect">
            <a:avLst/>
          </a:prstGeom>
          <a:noFill/>
          <a:ln>
            <a:noFill/>
          </a:ln>
        </p:spPr>
      </p:pic>
      <p:pic>
        <p:nvPicPr>
          <p:cNvPr id="75" name="Google Shape;75;p14"/>
          <p:cNvPicPr preferRelativeResize="0"/>
          <p:nvPr/>
        </p:nvPicPr>
        <p:blipFill>
          <a:blip r:embed="rId3">
            <a:alphaModFix/>
          </a:blip>
          <a:stretch>
            <a:fillRect/>
          </a:stretch>
        </p:blipFill>
        <p:spPr>
          <a:xfrm flipH="1" rot="-6807446">
            <a:off x="-1452553" y="-3131064"/>
            <a:ext cx="4642058" cy="5143503"/>
          </a:xfrm>
          <a:prstGeom prst="rect">
            <a:avLst/>
          </a:prstGeom>
          <a:noFill/>
          <a:ln>
            <a:noFill/>
          </a:ln>
        </p:spPr>
      </p:pic>
      <p:sp>
        <p:nvSpPr>
          <p:cNvPr id="76" name="Google Shape;76;p14"/>
          <p:cNvSpPr txBox="1"/>
          <p:nvPr>
            <p:ph type="title"/>
          </p:nvPr>
        </p:nvSpPr>
        <p:spPr>
          <a:xfrm>
            <a:off x="713225" y="55889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atin typeface="Catamaran"/>
                <a:ea typeface="Catamaran"/>
                <a:cs typeface="Catamaran"/>
                <a:sym typeface="Catamaran"/>
              </a:defRPr>
            </a:lvl2pPr>
            <a:lvl3pPr lvl="2">
              <a:spcBef>
                <a:spcPts val="0"/>
              </a:spcBef>
              <a:spcAft>
                <a:spcPts val="0"/>
              </a:spcAft>
              <a:buSzPts val="3500"/>
              <a:buNone/>
              <a:defRPr>
                <a:latin typeface="Catamaran"/>
                <a:ea typeface="Catamaran"/>
                <a:cs typeface="Catamaran"/>
                <a:sym typeface="Catamaran"/>
              </a:defRPr>
            </a:lvl3pPr>
            <a:lvl4pPr lvl="3">
              <a:spcBef>
                <a:spcPts val="0"/>
              </a:spcBef>
              <a:spcAft>
                <a:spcPts val="0"/>
              </a:spcAft>
              <a:buSzPts val="3500"/>
              <a:buNone/>
              <a:defRPr>
                <a:latin typeface="Catamaran"/>
                <a:ea typeface="Catamaran"/>
                <a:cs typeface="Catamaran"/>
                <a:sym typeface="Catamaran"/>
              </a:defRPr>
            </a:lvl4pPr>
            <a:lvl5pPr lvl="4">
              <a:spcBef>
                <a:spcPts val="0"/>
              </a:spcBef>
              <a:spcAft>
                <a:spcPts val="0"/>
              </a:spcAft>
              <a:buSzPts val="3500"/>
              <a:buNone/>
              <a:defRPr>
                <a:latin typeface="Catamaran"/>
                <a:ea typeface="Catamaran"/>
                <a:cs typeface="Catamaran"/>
                <a:sym typeface="Catamaran"/>
              </a:defRPr>
            </a:lvl5pPr>
            <a:lvl6pPr lvl="5">
              <a:spcBef>
                <a:spcPts val="0"/>
              </a:spcBef>
              <a:spcAft>
                <a:spcPts val="0"/>
              </a:spcAft>
              <a:buSzPts val="3500"/>
              <a:buNone/>
              <a:defRPr>
                <a:latin typeface="Catamaran"/>
                <a:ea typeface="Catamaran"/>
                <a:cs typeface="Catamaran"/>
                <a:sym typeface="Catamaran"/>
              </a:defRPr>
            </a:lvl6pPr>
            <a:lvl7pPr lvl="6">
              <a:spcBef>
                <a:spcPts val="0"/>
              </a:spcBef>
              <a:spcAft>
                <a:spcPts val="0"/>
              </a:spcAft>
              <a:buSzPts val="3500"/>
              <a:buNone/>
              <a:defRPr>
                <a:latin typeface="Catamaran"/>
                <a:ea typeface="Catamaran"/>
                <a:cs typeface="Catamaran"/>
                <a:sym typeface="Catamaran"/>
              </a:defRPr>
            </a:lvl7pPr>
            <a:lvl8pPr lvl="7">
              <a:spcBef>
                <a:spcPts val="0"/>
              </a:spcBef>
              <a:spcAft>
                <a:spcPts val="0"/>
              </a:spcAft>
              <a:buSzPts val="3500"/>
              <a:buNone/>
              <a:defRPr>
                <a:latin typeface="Catamaran"/>
                <a:ea typeface="Catamaran"/>
                <a:cs typeface="Catamaran"/>
                <a:sym typeface="Catamaran"/>
              </a:defRPr>
            </a:lvl8pPr>
            <a:lvl9pPr lvl="8">
              <a:spcBef>
                <a:spcPts val="0"/>
              </a:spcBef>
              <a:spcAft>
                <a:spcPts val="0"/>
              </a:spcAft>
              <a:buSzPts val="3500"/>
              <a:buNone/>
              <a:defRPr>
                <a:latin typeface="Catamaran"/>
                <a:ea typeface="Catamaran"/>
                <a:cs typeface="Catamaran"/>
                <a:sym typeface="Catamara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77" name="Shape 77"/>
        <p:cNvGrpSpPr/>
        <p:nvPr/>
      </p:nvGrpSpPr>
      <p:grpSpPr>
        <a:xfrm>
          <a:off x="0" y="0"/>
          <a:ext cx="0" cy="0"/>
          <a:chOff x="0" y="0"/>
          <a:chExt cx="0" cy="0"/>
        </a:xfrm>
      </p:grpSpPr>
      <p:pic>
        <p:nvPicPr>
          <p:cNvPr id="78" name="Google Shape;78;p15"/>
          <p:cNvPicPr preferRelativeResize="0"/>
          <p:nvPr/>
        </p:nvPicPr>
        <p:blipFill>
          <a:blip r:embed="rId2">
            <a:alphaModFix/>
          </a:blip>
          <a:stretch>
            <a:fillRect/>
          </a:stretch>
        </p:blipFill>
        <p:spPr>
          <a:xfrm rot="10547841">
            <a:off x="8159798" y="-290384"/>
            <a:ext cx="3147727" cy="3215768"/>
          </a:xfrm>
          <a:prstGeom prst="rect">
            <a:avLst/>
          </a:prstGeom>
          <a:noFill/>
          <a:ln>
            <a:noFill/>
          </a:ln>
        </p:spPr>
      </p:pic>
      <p:pic>
        <p:nvPicPr>
          <p:cNvPr id="79" name="Google Shape;79;p15"/>
          <p:cNvPicPr preferRelativeResize="0"/>
          <p:nvPr/>
        </p:nvPicPr>
        <p:blipFill>
          <a:blip r:embed="rId3">
            <a:alphaModFix/>
          </a:blip>
          <a:stretch>
            <a:fillRect/>
          </a:stretch>
        </p:blipFill>
        <p:spPr>
          <a:xfrm flipH="1" rot="1405363">
            <a:off x="-2515314" y="2025245"/>
            <a:ext cx="3900710" cy="4322060"/>
          </a:xfrm>
          <a:prstGeom prst="rect">
            <a:avLst/>
          </a:prstGeom>
          <a:noFill/>
          <a:ln>
            <a:noFill/>
          </a:ln>
        </p:spPr>
      </p:pic>
      <p:sp>
        <p:nvSpPr>
          <p:cNvPr id="80" name="Google Shape;80;p15"/>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atin typeface="Catamaran"/>
                <a:ea typeface="Catamaran"/>
                <a:cs typeface="Catamaran"/>
                <a:sym typeface="Catamaran"/>
              </a:defRPr>
            </a:lvl2pPr>
            <a:lvl3pPr lvl="2">
              <a:spcBef>
                <a:spcPts val="0"/>
              </a:spcBef>
              <a:spcAft>
                <a:spcPts val="0"/>
              </a:spcAft>
              <a:buSzPts val="3500"/>
              <a:buNone/>
              <a:defRPr>
                <a:latin typeface="Catamaran"/>
                <a:ea typeface="Catamaran"/>
                <a:cs typeface="Catamaran"/>
                <a:sym typeface="Catamaran"/>
              </a:defRPr>
            </a:lvl3pPr>
            <a:lvl4pPr lvl="3">
              <a:spcBef>
                <a:spcPts val="0"/>
              </a:spcBef>
              <a:spcAft>
                <a:spcPts val="0"/>
              </a:spcAft>
              <a:buSzPts val="3500"/>
              <a:buNone/>
              <a:defRPr>
                <a:latin typeface="Catamaran"/>
                <a:ea typeface="Catamaran"/>
                <a:cs typeface="Catamaran"/>
                <a:sym typeface="Catamaran"/>
              </a:defRPr>
            </a:lvl4pPr>
            <a:lvl5pPr lvl="4">
              <a:spcBef>
                <a:spcPts val="0"/>
              </a:spcBef>
              <a:spcAft>
                <a:spcPts val="0"/>
              </a:spcAft>
              <a:buSzPts val="3500"/>
              <a:buNone/>
              <a:defRPr>
                <a:latin typeface="Catamaran"/>
                <a:ea typeface="Catamaran"/>
                <a:cs typeface="Catamaran"/>
                <a:sym typeface="Catamaran"/>
              </a:defRPr>
            </a:lvl5pPr>
            <a:lvl6pPr lvl="5">
              <a:spcBef>
                <a:spcPts val="0"/>
              </a:spcBef>
              <a:spcAft>
                <a:spcPts val="0"/>
              </a:spcAft>
              <a:buSzPts val="3500"/>
              <a:buNone/>
              <a:defRPr>
                <a:latin typeface="Catamaran"/>
                <a:ea typeface="Catamaran"/>
                <a:cs typeface="Catamaran"/>
                <a:sym typeface="Catamaran"/>
              </a:defRPr>
            </a:lvl6pPr>
            <a:lvl7pPr lvl="6">
              <a:spcBef>
                <a:spcPts val="0"/>
              </a:spcBef>
              <a:spcAft>
                <a:spcPts val="0"/>
              </a:spcAft>
              <a:buSzPts val="3500"/>
              <a:buNone/>
              <a:defRPr>
                <a:latin typeface="Catamaran"/>
                <a:ea typeface="Catamaran"/>
                <a:cs typeface="Catamaran"/>
                <a:sym typeface="Catamaran"/>
              </a:defRPr>
            </a:lvl7pPr>
            <a:lvl8pPr lvl="7">
              <a:spcBef>
                <a:spcPts val="0"/>
              </a:spcBef>
              <a:spcAft>
                <a:spcPts val="0"/>
              </a:spcAft>
              <a:buSzPts val="3500"/>
              <a:buNone/>
              <a:defRPr>
                <a:latin typeface="Catamaran"/>
                <a:ea typeface="Catamaran"/>
                <a:cs typeface="Catamaran"/>
                <a:sym typeface="Catamaran"/>
              </a:defRPr>
            </a:lvl8pPr>
            <a:lvl9pPr lvl="8">
              <a:spcBef>
                <a:spcPts val="0"/>
              </a:spcBef>
              <a:spcAft>
                <a:spcPts val="0"/>
              </a:spcAft>
              <a:buSzPts val="3500"/>
              <a:buNone/>
              <a:defRPr>
                <a:latin typeface="Catamaran"/>
                <a:ea typeface="Catamaran"/>
                <a:cs typeface="Catamaran"/>
                <a:sym typeface="Catamaran"/>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81" name="Shape 81"/>
        <p:cNvGrpSpPr/>
        <p:nvPr/>
      </p:nvGrpSpPr>
      <p:grpSpPr>
        <a:xfrm>
          <a:off x="0" y="0"/>
          <a:ext cx="0" cy="0"/>
          <a:chOff x="0" y="0"/>
          <a:chExt cx="0" cy="0"/>
        </a:xfrm>
      </p:grpSpPr>
      <p:pic>
        <p:nvPicPr>
          <p:cNvPr id="82" name="Google Shape;82;p16"/>
          <p:cNvPicPr preferRelativeResize="0"/>
          <p:nvPr/>
        </p:nvPicPr>
        <p:blipFill>
          <a:blip r:embed="rId2">
            <a:alphaModFix/>
          </a:blip>
          <a:stretch>
            <a:fillRect/>
          </a:stretch>
        </p:blipFill>
        <p:spPr>
          <a:xfrm flipH="1" rot="3612353">
            <a:off x="-1358981" y="-257914"/>
            <a:ext cx="3350693" cy="3423107"/>
          </a:xfrm>
          <a:prstGeom prst="rect">
            <a:avLst/>
          </a:prstGeom>
          <a:noFill/>
          <a:ln>
            <a:noFill/>
          </a:ln>
        </p:spPr>
      </p:pic>
      <p:pic>
        <p:nvPicPr>
          <p:cNvPr id="83" name="Google Shape;83;p16"/>
          <p:cNvPicPr preferRelativeResize="0"/>
          <p:nvPr/>
        </p:nvPicPr>
        <p:blipFill>
          <a:blip r:embed="rId3">
            <a:alphaModFix/>
          </a:blip>
          <a:stretch>
            <a:fillRect/>
          </a:stretch>
        </p:blipFill>
        <p:spPr>
          <a:xfrm flipH="1" rot="-3600001">
            <a:off x="8177210" y="1643079"/>
            <a:ext cx="4376524" cy="4849271"/>
          </a:xfrm>
          <a:prstGeom prst="rect">
            <a:avLst/>
          </a:prstGeom>
          <a:noFill/>
          <a:ln>
            <a:noFill/>
          </a:ln>
        </p:spPr>
      </p:pic>
      <p:sp>
        <p:nvSpPr>
          <p:cNvPr id="84" name="Google Shape;84;p16"/>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atin typeface="Catamaran"/>
                <a:ea typeface="Catamaran"/>
                <a:cs typeface="Catamaran"/>
                <a:sym typeface="Catamaran"/>
              </a:defRPr>
            </a:lvl2pPr>
            <a:lvl3pPr lvl="2">
              <a:spcBef>
                <a:spcPts val="0"/>
              </a:spcBef>
              <a:spcAft>
                <a:spcPts val="0"/>
              </a:spcAft>
              <a:buSzPts val="3500"/>
              <a:buNone/>
              <a:defRPr>
                <a:latin typeface="Catamaran"/>
                <a:ea typeface="Catamaran"/>
                <a:cs typeface="Catamaran"/>
                <a:sym typeface="Catamaran"/>
              </a:defRPr>
            </a:lvl3pPr>
            <a:lvl4pPr lvl="3">
              <a:spcBef>
                <a:spcPts val="0"/>
              </a:spcBef>
              <a:spcAft>
                <a:spcPts val="0"/>
              </a:spcAft>
              <a:buSzPts val="3500"/>
              <a:buNone/>
              <a:defRPr>
                <a:latin typeface="Catamaran"/>
                <a:ea typeface="Catamaran"/>
                <a:cs typeface="Catamaran"/>
                <a:sym typeface="Catamaran"/>
              </a:defRPr>
            </a:lvl4pPr>
            <a:lvl5pPr lvl="4">
              <a:spcBef>
                <a:spcPts val="0"/>
              </a:spcBef>
              <a:spcAft>
                <a:spcPts val="0"/>
              </a:spcAft>
              <a:buSzPts val="3500"/>
              <a:buNone/>
              <a:defRPr>
                <a:latin typeface="Catamaran"/>
                <a:ea typeface="Catamaran"/>
                <a:cs typeface="Catamaran"/>
                <a:sym typeface="Catamaran"/>
              </a:defRPr>
            </a:lvl5pPr>
            <a:lvl6pPr lvl="5">
              <a:spcBef>
                <a:spcPts val="0"/>
              </a:spcBef>
              <a:spcAft>
                <a:spcPts val="0"/>
              </a:spcAft>
              <a:buSzPts val="3500"/>
              <a:buNone/>
              <a:defRPr>
                <a:latin typeface="Catamaran"/>
                <a:ea typeface="Catamaran"/>
                <a:cs typeface="Catamaran"/>
                <a:sym typeface="Catamaran"/>
              </a:defRPr>
            </a:lvl6pPr>
            <a:lvl7pPr lvl="6">
              <a:spcBef>
                <a:spcPts val="0"/>
              </a:spcBef>
              <a:spcAft>
                <a:spcPts val="0"/>
              </a:spcAft>
              <a:buSzPts val="3500"/>
              <a:buNone/>
              <a:defRPr>
                <a:latin typeface="Catamaran"/>
                <a:ea typeface="Catamaran"/>
                <a:cs typeface="Catamaran"/>
                <a:sym typeface="Catamaran"/>
              </a:defRPr>
            </a:lvl7pPr>
            <a:lvl8pPr lvl="7">
              <a:spcBef>
                <a:spcPts val="0"/>
              </a:spcBef>
              <a:spcAft>
                <a:spcPts val="0"/>
              </a:spcAft>
              <a:buSzPts val="3500"/>
              <a:buNone/>
              <a:defRPr>
                <a:latin typeface="Catamaran"/>
                <a:ea typeface="Catamaran"/>
                <a:cs typeface="Catamaran"/>
                <a:sym typeface="Catamaran"/>
              </a:defRPr>
            </a:lvl8pPr>
            <a:lvl9pPr lvl="8">
              <a:spcBef>
                <a:spcPts val="0"/>
              </a:spcBef>
              <a:spcAft>
                <a:spcPts val="0"/>
              </a:spcAft>
              <a:buSzPts val="3500"/>
              <a:buNone/>
              <a:defRPr>
                <a:latin typeface="Catamaran"/>
                <a:ea typeface="Catamaran"/>
                <a:cs typeface="Catamaran"/>
                <a:sym typeface="Catamaran"/>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0" l="0" r="4315" t="5838"/>
          <a:stretch/>
        </p:blipFill>
        <p:spPr>
          <a:xfrm rot="10800000">
            <a:off x="-5350" y="1839975"/>
            <a:ext cx="4961825" cy="3302175"/>
          </a:xfrm>
          <a:prstGeom prst="rect">
            <a:avLst/>
          </a:prstGeom>
          <a:noFill/>
          <a:ln>
            <a:noFill/>
          </a:ln>
        </p:spPr>
      </p:pic>
      <p:pic>
        <p:nvPicPr>
          <p:cNvPr id="87" name="Google Shape;87;p17"/>
          <p:cNvPicPr preferRelativeResize="0"/>
          <p:nvPr/>
        </p:nvPicPr>
        <p:blipFill rotWithShape="1">
          <a:blip r:embed="rId3">
            <a:alphaModFix/>
          </a:blip>
          <a:srcRect b="-97" l="2863" r="77" t="2250"/>
          <a:stretch/>
        </p:blipFill>
        <p:spPr>
          <a:xfrm flipH="1" rot="-5400000">
            <a:off x="284349" y="-284349"/>
            <a:ext cx="4804376" cy="5373074"/>
          </a:xfrm>
          <a:prstGeom prst="rect">
            <a:avLst/>
          </a:prstGeom>
          <a:noFill/>
          <a:ln>
            <a:noFill/>
          </a:ln>
        </p:spPr>
      </p:pic>
      <p:sp>
        <p:nvSpPr>
          <p:cNvPr id="88" name="Google Shape;88;p17"/>
          <p:cNvSpPr txBox="1"/>
          <p:nvPr>
            <p:ph type="title"/>
          </p:nvPr>
        </p:nvSpPr>
        <p:spPr>
          <a:xfrm>
            <a:off x="3238477" y="2415800"/>
            <a:ext cx="5115600" cy="1662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17"/>
          <p:cNvSpPr txBox="1"/>
          <p:nvPr>
            <p:ph hasCustomPrompt="1" idx="2" type="title"/>
          </p:nvPr>
        </p:nvSpPr>
        <p:spPr>
          <a:xfrm>
            <a:off x="6895175" y="1588625"/>
            <a:ext cx="1458900" cy="10335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b="1"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0" name="Google Shape;90;p17"/>
          <p:cNvSpPr txBox="1"/>
          <p:nvPr>
            <p:ph idx="1" type="subTitle"/>
          </p:nvPr>
        </p:nvSpPr>
        <p:spPr>
          <a:xfrm>
            <a:off x="3238375" y="4077800"/>
            <a:ext cx="5115600" cy="40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5749" l="7587" r="0" t="0"/>
          <a:stretch/>
        </p:blipFill>
        <p:spPr>
          <a:xfrm rot="5400000">
            <a:off x="76962" y="-85013"/>
            <a:ext cx="3309950" cy="3477276"/>
          </a:xfrm>
          <a:prstGeom prst="rect">
            <a:avLst/>
          </a:prstGeom>
          <a:noFill/>
          <a:ln>
            <a:noFill/>
          </a:ln>
        </p:spPr>
      </p:pic>
      <p:pic>
        <p:nvPicPr>
          <p:cNvPr id="93" name="Google Shape;93;p18"/>
          <p:cNvPicPr preferRelativeResize="0"/>
          <p:nvPr/>
        </p:nvPicPr>
        <p:blipFill>
          <a:blip r:embed="rId3">
            <a:alphaModFix/>
          </a:blip>
          <a:stretch>
            <a:fillRect/>
          </a:stretch>
        </p:blipFill>
        <p:spPr>
          <a:xfrm rot="-3874930">
            <a:off x="-1533278" y="1317937"/>
            <a:ext cx="4642055" cy="5143501"/>
          </a:xfrm>
          <a:prstGeom prst="rect">
            <a:avLst/>
          </a:prstGeom>
          <a:noFill/>
          <a:ln>
            <a:noFill/>
          </a:ln>
        </p:spPr>
      </p:pic>
      <p:sp>
        <p:nvSpPr>
          <p:cNvPr id="94" name="Google Shape;94;p18"/>
          <p:cNvSpPr txBox="1"/>
          <p:nvPr>
            <p:ph type="title"/>
          </p:nvPr>
        </p:nvSpPr>
        <p:spPr>
          <a:xfrm>
            <a:off x="2839150" y="2932850"/>
            <a:ext cx="55062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5" name="Google Shape;95;p18"/>
          <p:cNvSpPr txBox="1"/>
          <p:nvPr>
            <p:ph idx="1" type="subTitle"/>
          </p:nvPr>
        </p:nvSpPr>
        <p:spPr>
          <a:xfrm>
            <a:off x="2839050" y="1035200"/>
            <a:ext cx="5506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b="0" l="14835" r="0" t="1506"/>
          <a:stretch/>
        </p:blipFill>
        <p:spPr>
          <a:xfrm flipH="1">
            <a:off x="6773925" y="0"/>
            <a:ext cx="2370075" cy="4647749"/>
          </a:xfrm>
          <a:prstGeom prst="rect">
            <a:avLst/>
          </a:prstGeom>
          <a:noFill/>
          <a:ln>
            <a:noFill/>
          </a:ln>
        </p:spPr>
      </p:pic>
      <p:sp>
        <p:nvSpPr>
          <p:cNvPr id="98" name="Google Shape;98;p19"/>
          <p:cNvSpPr txBox="1"/>
          <p:nvPr>
            <p:ph type="title"/>
          </p:nvPr>
        </p:nvSpPr>
        <p:spPr>
          <a:xfrm>
            <a:off x="4530175" y="1011700"/>
            <a:ext cx="3519600" cy="215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19"/>
          <p:cNvSpPr txBox="1"/>
          <p:nvPr>
            <p:ph idx="1" type="subTitle"/>
          </p:nvPr>
        </p:nvSpPr>
        <p:spPr>
          <a:xfrm>
            <a:off x="4530175" y="3161625"/>
            <a:ext cx="3519600" cy="111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9"/>
          <p:cNvSpPr/>
          <p:nvPr>
            <p:ph idx="2" type="pic"/>
          </p:nvPr>
        </p:nvSpPr>
        <p:spPr>
          <a:xfrm>
            <a:off x="252550" y="533850"/>
            <a:ext cx="3890100" cy="40758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b="0" l="7723" r="0" t="16478"/>
          <a:stretch/>
        </p:blipFill>
        <p:spPr>
          <a:xfrm>
            <a:off x="0" y="0"/>
            <a:ext cx="2784650" cy="2796100"/>
          </a:xfrm>
          <a:prstGeom prst="rect">
            <a:avLst/>
          </a:prstGeom>
          <a:noFill/>
          <a:ln>
            <a:noFill/>
          </a:ln>
        </p:spPr>
      </p:pic>
      <p:pic>
        <p:nvPicPr>
          <p:cNvPr id="103" name="Google Shape;103;p20"/>
          <p:cNvPicPr preferRelativeResize="0"/>
          <p:nvPr/>
        </p:nvPicPr>
        <p:blipFill>
          <a:blip r:embed="rId3">
            <a:alphaModFix/>
          </a:blip>
          <a:stretch>
            <a:fillRect/>
          </a:stretch>
        </p:blipFill>
        <p:spPr>
          <a:xfrm rot="2979314">
            <a:off x="5253324" y="2829287"/>
            <a:ext cx="4642054" cy="5143499"/>
          </a:xfrm>
          <a:prstGeom prst="rect">
            <a:avLst/>
          </a:prstGeom>
          <a:noFill/>
          <a:ln>
            <a:noFill/>
          </a:ln>
        </p:spPr>
      </p:pic>
      <p:sp>
        <p:nvSpPr>
          <p:cNvPr id="104" name="Google Shape;104;p20"/>
          <p:cNvSpPr txBox="1"/>
          <p:nvPr>
            <p:ph type="title"/>
          </p:nvPr>
        </p:nvSpPr>
        <p:spPr>
          <a:xfrm>
            <a:off x="796200" y="1429250"/>
            <a:ext cx="3597900" cy="1229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 name="Google Shape;105;p20"/>
          <p:cNvSpPr txBox="1"/>
          <p:nvPr>
            <p:ph idx="1" type="subTitle"/>
          </p:nvPr>
        </p:nvSpPr>
        <p:spPr>
          <a:xfrm>
            <a:off x="796200" y="2658250"/>
            <a:ext cx="3597900" cy="105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32711" l="493" r="34537" t="2319"/>
          <a:stretch/>
        </p:blipFill>
        <p:spPr>
          <a:xfrm flipH="1">
            <a:off x="1" y="0"/>
            <a:ext cx="9143999" cy="5167173"/>
          </a:xfrm>
          <a:prstGeom prst="rect">
            <a:avLst/>
          </a:prstGeom>
          <a:noFill/>
          <a:ln>
            <a:noFill/>
          </a:ln>
        </p:spPr>
      </p:pic>
      <p:sp>
        <p:nvSpPr>
          <p:cNvPr id="15" name="Google Shape;15;p3"/>
          <p:cNvSpPr txBox="1"/>
          <p:nvPr>
            <p:ph type="title"/>
          </p:nvPr>
        </p:nvSpPr>
        <p:spPr>
          <a:xfrm>
            <a:off x="787775" y="2415800"/>
            <a:ext cx="4746900" cy="16620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787775" y="1441250"/>
            <a:ext cx="1458900" cy="1033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b="1"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 type="subTitle"/>
          </p:nvPr>
        </p:nvSpPr>
        <p:spPr>
          <a:xfrm>
            <a:off x="787775" y="4077800"/>
            <a:ext cx="4746900" cy="40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2">
            <a:alphaModFix/>
          </a:blip>
          <a:stretch>
            <a:fillRect/>
          </a:stretch>
        </p:blipFill>
        <p:spPr>
          <a:xfrm rot="2356704">
            <a:off x="-1485937" y="-21245"/>
            <a:ext cx="5062149" cy="5214166"/>
          </a:xfrm>
          <a:prstGeom prst="rect">
            <a:avLst/>
          </a:prstGeom>
          <a:noFill/>
          <a:ln>
            <a:noFill/>
          </a:ln>
        </p:spPr>
      </p:pic>
      <p:pic>
        <p:nvPicPr>
          <p:cNvPr id="108" name="Google Shape;108;p21"/>
          <p:cNvPicPr preferRelativeResize="0"/>
          <p:nvPr/>
        </p:nvPicPr>
        <p:blipFill rotWithShape="1">
          <a:blip r:embed="rId3">
            <a:alphaModFix/>
          </a:blip>
          <a:srcRect b="2581" l="0" r="10120" t="0"/>
          <a:stretch/>
        </p:blipFill>
        <p:spPr>
          <a:xfrm>
            <a:off x="5413875" y="2362775"/>
            <a:ext cx="3730126" cy="2780725"/>
          </a:xfrm>
          <a:prstGeom prst="rect">
            <a:avLst/>
          </a:prstGeom>
          <a:noFill/>
          <a:ln>
            <a:noFill/>
          </a:ln>
        </p:spPr>
      </p:pic>
      <p:sp>
        <p:nvSpPr>
          <p:cNvPr id="109" name="Google Shape;109;p21"/>
          <p:cNvSpPr txBox="1"/>
          <p:nvPr>
            <p:ph type="title"/>
          </p:nvPr>
        </p:nvSpPr>
        <p:spPr>
          <a:xfrm>
            <a:off x="4761000" y="1424575"/>
            <a:ext cx="3593400" cy="1214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21"/>
          <p:cNvSpPr txBox="1"/>
          <p:nvPr>
            <p:ph idx="1" type="subTitle"/>
          </p:nvPr>
        </p:nvSpPr>
        <p:spPr>
          <a:xfrm>
            <a:off x="4761171" y="2638625"/>
            <a:ext cx="3593400" cy="10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2">
            <a:alphaModFix/>
          </a:blip>
          <a:stretch>
            <a:fillRect/>
          </a:stretch>
        </p:blipFill>
        <p:spPr>
          <a:xfrm flipH="1" rot="10800000">
            <a:off x="-408500" y="-321650"/>
            <a:ext cx="2582999" cy="2660550"/>
          </a:xfrm>
          <a:prstGeom prst="rect">
            <a:avLst/>
          </a:prstGeom>
          <a:noFill/>
          <a:ln>
            <a:noFill/>
          </a:ln>
        </p:spPr>
      </p:pic>
      <p:pic>
        <p:nvPicPr>
          <p:cNvPr id="113" name="Google Shape;113;p22"/>
          <p:cNvPicPr preferRelativeResize="0"/>
          <p:nvPr/>
        </p:nvPicPr>
        <p:blipFill>
          <a:blip r:embed="rId3">
            <a:alphaModFix/>
          </a:blip>
          <a:stretch>
            <a:fillRect/>
          </a:stretch>
        </p:blipFill>
        <p:spPr>
          <a:xfrm>
            <a:off x="5989875" y="2757325"/>
            <a:ext cx="3426726" cy="3145525"/>
          </a:xfrm>
          <a:prstGeom prst="rect">
            <a:avLst/>
          </a:prstGeom>
          <a:noFill/>
          <a:ln>
            <a:noFill/>
          </a:ln>
        </p:spPr>
      </p:pic>
      <p:sp>
        <p:nvSpPr>
          <p:cNvPr id="114" name="Google Shape;114;p22"/>
          <p:cNvSpPr txBox="1"/>
          <p:nvPr>
            <p:ph idx="1" type="subTitle"/>
          </p:nvPr>
        </p:nvSpPr>
        <p:spPr>
          <a:xfrm>
            <a:off x="4923075" y="2828425"/>
            <a:ext cx="2640000" cy="116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2"/>
          <p:cNvSpPr txBox="1"/>
          <p:nvPr>
            <p:ph idx="2" type="subTitle"/>
          </p:nvPr>
        </p:nvSpPr>
        <p:spPr>
          <a:xfrm>
            <a:off x="1580900" y="2828425"/>
            <a:ext cx="2640000" cy="116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2"/>
          <p:cNvSpPr txBox="1"/>
          <p:nvPr>
            <p:ph idx="3" type="subTitle"/>
          </p:nvPr>
        </p:nvSpPr>
        <p:spPr>
          <a:xfrm>
            <a:off x="1580911" y="2300127"/>
            <a:ext cx="2640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7" name="Google Shape;117;p22"/>
          <p:cNvSpPr txBox="1"/>
          <p:nvPr>
            <p:ph idx="4" type="subTitle"/>
          </p:nvPr>
        </p:nvSpPr>
        <p:spPr>
          <a:xfrm>
            <a:off x="4923089" y="2300127"/>
            <a:ext cx="2640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8" name="Google Shape;118;p22"/>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9" name="Shape 119"/>
        <p:cNvGrpSpPr/>
        <p:nvPr/>
      </p:nvGrpSpPr>
      <p:grpSpPr>
        <a:xfrm>
          <a:off x="0" y="0"/>
          <a:ext cx="0" cy="0"/>
          <a:chOff x="0" y="0"/>
          <a:chExt cx="0" cy="0"/>
        </a:xfrm>
      </p:grpSpPr>
      <p:pic>
        <p:nvPicPr>
          <p:cNvPr id="120" name="Google Shape;120;p23"/>
          <p:cNvPicPr preferRelativeResize="0"/>
          <p:nvPr/>
        </p:nvPicPr>
        <p:blipFill rotWithShape="1">
          <a:blip r:embed="rId2">
            <a:alphaModFix/>
          </a:blip>
          <a:srcRect b="28093" l="0" r="56723" t="0"/>
          <a:stretch/>
        </p:blipFill>
        <p:spPr>
          <a:xfrm rot="5400000">
            <a:off x="669412" y="2882263"/>
            <a:ext cx="1591826" cy="2930651"/>
          </a:xfrm>
          <a:prstGeom prst="rect">
            <a:avLst/>
          </a:prstGeom>
          <a:noFill/>
          <a:ln>
            <a:noFill/>
          </a:ln>
        </p:spPr>
      </p:pic>
      <p:pic>
        <p:nvPicPr>
          <p:cNvPr id="121" name="Google Shape;121;p23"/>
          <p:cNvPicPr preferRelativeResize="0"/>
          <p:nvPr/>
        </p:nvPicPr>
        <p:blipFill rotWithShape="1">
          <a:blip r:embed="rId3">
            <a:alphaModFix/>
          </a:blip>
          <a:srcRect b="0" l="4879" r="0" t="36924"/>
          <a:stretch/>
        </p:blipFill>
        <p:spPr>
          <a:xfrm rot="10800000">
            <a:off x="5524175" y="2484300"/>
            <a:ext cx="3620175" cy="2663100"/>
          </a:xfrm>
          <a:prstGeom prst="rect">
            <a:avLst/>
          </a:prstGeom>
          <a:noFill/>
          <a:ln>
            <a:noFill/>
          </a:ln>
        </p:spPr>
      </p:pic>
      <p:sp>
        <p:nvSpPr>
          <p:cNvPr id="122" name="Google Shape;122;p23"/>
          <p:cNvSpPr txBox="1"/>
          <p:nvPr>
            <p:ph idx="1" type="subTitle"/>
          </p:nvPr>
        </p:nvSpPr>
        <p:spPr>
          <a:xfrm>
            <a:off x="4832078" y="1743825"/>
            <a:ext cx="3254100" cy="226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3"/>
          <p:cNvSpPr txBox="1"/>
          <p:nvPr>
            <p:ph idx="2" type="subTitle"/>
          </p:nvPr>
        </p:nvSpPr>
        <p:spPr>
          <a:xfrm>
            <a:off x="1057900" y="1743825"/>
            <a:ext cx="3254100" cy="226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23"/>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b="0" l="0" r="14522" t="12126"/>
          <a:stretch/>
        </p:blipFill>
        <p:spPr>
          <a:xfrm rot="10800000">
            <a:off x="-5349" y="3095151"/>
            <a:ext cx="2942524" cy="2045674"/>
          </a:xfrm>
          <a:prstGeom prst="rect">
            <a:avLst/>
          </a:prstGeom>
          <a:noFill/>
          <a:ln>
            <a:noFill/>
          </a:ln>
        </p:spPr>
      </p:pic>
      <p:pic>
        <p:nvPicPr>
          <p:cNvPr id="127" name="Google Shape;127;p24"/>
          <p:cNvPicPr preferRelativeResize="0"/>
          <p:nvPr/>
        </p:nvPicPr>
        <p:blipFill rotWithShape="1">
          <a:blip r:embed="rId3">
            <a:alphaModFix/>
          </a:blip>
          <a:srcRect b="26024" l="0" r="31679" t="0"/>
          <a:stretch/>
        </p:blipFill>
        <p:spPr>
          <a:xfrm flipH="1" rot="-5400014">
            <a:off x="6509861" y="2517269"/>
            <a:ext cx="2504000" cy="2769913"/>
          </a:xfrm>
          <a:prstGeom prst="rect">
            <a:avLst/>
          </a:prstGeom>
          <a:noFill/>
          <a:ln>
            <a:noFill/>
          </a:ln>
        </p:spPr>
      </p:pic>
      <p:sp>
        <p:nvSpPr>
          <p:cNvPr id="128" name="Google Shape;128;p24"/>
          <p:cNvSpPr txBox="1"/>
          <p:nvPr>
            <p:ph idx="1" type="subTitle"/>
          </p:nvPr>
        </p:nvSpPr>
        <p:spPr>
          <a:xfrm>
            <a:off x="937625" y="2916199"/>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4"/>
          <p:cNvSpPr txBox="1"/>
          <p:nvPr>
            <p:ph idx="2" type="subTitle"/>
          </p:nvPr>
        </p:nvSpPr>
        <p:spPr>
          <a:xfrm>
            <a:off x="3484348" y="2916199"/>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4"/>
          <p:cNvSpPr txBox="1"/>
          <p:nvPr>
            <p:ph idx="3" type="subTitle"/>
          </p:nvPr>
        </p:nvSpPr>
        <p:spPr>
          <a:xfrm>
            <a:off x="6031075" y="2916199"/>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4"/>
          <p:cNvSpPr txBox="1"/>
          <p:nvPr>
            <p:ph idx="4" type="subTitle"/>
          </p:nvPr>
        </p:nvSpPr>
        <p:spPr>
          <a:xfrm>
            <a:off x="937625" y="2374366"/>
            <a:ext cx="2175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2" name="Google Shape;132;p24"/>
          <p:cNvSpPr txBox="1"/>
          <p:nvPr>
            <p:ph idx="5" type="subTitle"/>
          </p:nvPr>
        </p:nvSpPr>
        <p:spPr>
          <a:xfrm>
            <a:off x="3484348" y="2374366"/>
            <a:ext cx="2175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3" name="Google Shape;133;p24"/>
          <p:cNvSpPr txBox="1"/>
          <p:nvPr>
            <p:ph idx="6" type="subTitle"/>
          </p:nvPr>
        </p:nvSpPr>
        <p:spPr>
          <a:xfrm>
            <a:off x="6031075" y="2374366"/>
            <a:ext cx="2175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4" name="Google Shape;134;p24"/>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5" name="Shape 135"/>
        <p:cNvGrpSpPr/>
        <p:nvPr/>
      </p:nvGrpSpPr>
      <p:grpSpPr>
        <a:xfrm>
          <a:off x="0" y="0"/>
          <a:ext cx="0" cy="0"/>
          <a:chOff x="0" y="0"/>
          <a:chExt cx="0" cy="0"/>
        </a:xfrm>
      </p:grpSpPr>
      <p:pic>
        <p:nvPicPr>
          <p:cNvPr id="136" name="Google Shape;136;p25"/>
          <p:cNvPicPr preferRelativeResize="0"/>
          <p:nvPr/>
        </p:nvPicPr>
        <p:blipFill>
          <a:blip r:embed="rId2">
            <a:alphaModFix/>
          </a:blip>
          <a:stretch>
            <a:fillRect/>
          </a:stretch>
        </p:blipFill>
        <p:spPr>
          <a:xfrm rot="3674997">
            <a:off x="5494533" y="716285"/>
            <a:ext cx="5863007" cy="3965008"/>
          </a:xfrm>
          <a:prstGeom prst="rect">
            <a:avLst/>
          </a:prstGeom>
          <a:noFill/>
          <a:ln>
            <a:noFill/>
          </a:ln>
        </p:spPr>
      </p:pic>
      <p:pic>
        <p:nvPicPr>
          <p:cNvPr id="137" name="Google Shape;137;p25"/>
          <p:cNvPicPr preferRelativeResize="0"/>
          <p:nvPr/>
        </p:nvPicPr>
        <p:blipFill>
          <a:blip r:embed="rId3">
            <a:alphaModFix/>
          </a:blip>
          <a:stretch>
            <a:fillRect/>
          </a:stretch>
        </p:blipFill>
        <p:spPr>
          <a:xfrm rot="-3359751">
            <a:off x="-1325340" y="1603651"/>
            <a:ext cx="3678264" cy="4075598"/>
          </a:xfrm>
          <a:prstGeom prst="rect">
            <a:avLst/>
          </a:prstGeom>
          <a:noFill/>
          <a:ln>
            <a:noFill/>
          </a:ln>
        </p:spPr>
      </p:pic>
      <p:sp>
        <p:nvSpPr>
          <p:cNvPr id="138" name="Google Shape;138;p25"/>
          <p:cNvSpPr txBox="1"/>
          <p:nvPr>
            <p:ph idx="1" type="subTitle"/>
          </p:nvPr>
        </p:nvSpPr>
        <p:spPr>
          <a:xfrm>
            <a:off x="2110311" y="2259273"/>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5"/>
          <p:cNvSpPr txBox="1"/>
          <p:nvPr>
            <p:ph idx="2" type="subTitle"/>
          </p:nvPr>
        </p:nvSpPr>
        <p:spPr>
          <a:xfrm>
            <a:off x="5055488" y="2259273"/>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5"/>
          <p:cNvSpPr txBox="1"/>
          <p:nvPr>
            <p:ph idx="3" type="subTitle"/>
          </p:nvPr>
        </p:nvSpPr>
        <p:spPr>
          <a:xfrm>
            <a:off x="2110311" y="3902148"/>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5"/>
          <p:cNvSpPr txBox="1"/>
          <p:nvPr>
            <p:ph idx="4" type="subTitle"/>
          </p:nvPr>
        </p:nvSpPr>
        <p:spPr>
          <a:xfrm>
            <a:off x="5055488" y="3902148"/>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5"/>
          <p:cNvSpPr txBox="1"/>
          <p:nvPr>
            <p:ph idx="5" type="subTitle"/>
          </p:nvPr>
        </p:nvSpPr>
        <p:spPr>
          <a:xfrm>
            <a:off x="2110311" y="178013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3" name="Google Shape;143;p25"/>
          <p:cNvSpPr txBox="1"/>
          <p:nvPr>
            <p:ph idx="6" type="subTitle"/>
          </p:nvPr>
        </p:nvSpPr>
        <p:spPr>
          <a:xfrm>
            <a:off x="2110311" y="3423107"/>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4" name="Google Shape;144;p25"/>
          <p:cNvSpPr txBox="1"/>
          <p:nvPr>
            <p:ph idx="7" type="subTitle"/>
          </p:nvPr>
        </p:nvSpPr>
        <p:spPr>
          <a:xfrm>
            <a:off x="5055488" y="178013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5" name="Google Shape;145;p25"/>
          <p:cNvSpPr txBox="1"/>
          <p:nvPr>
            <p:ph idx="8" type="subTitle"/>
          </p:nvPr>
        </p:nvSpPr>
        <p:spPr>
          <a:xfrm>
            <a:off x="5055488" y="3423107"/>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6" name="Google Shape;146;p25"/>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147" name="Shape 147"/>
        <p:cNvGrpSpPr/>
        <p:nvPr/>
      </p:nvGrpSpPr>
      <p:grpSpPr>
        <a:xfrm>
          <a:off x="0" y="0"/>
          <a:ext cx="0" cy="0"/>
          <a:chOff x="0" y="0"/>
          <a:chExt cx="0" cy="0"/>
        </a:xfrm>
      </p:grpSpPr>
      <p:pic>
        <p:nvPicPr>
          <p:cNvPr id="148" name="Google Shape;148;p26"/>
          <p:cNvPicPr preferRelativeResize="0"/>
          <p:nvPr/>
        </p:nvPicPr>
        <p:blipFill rotWithShape="1">
          <a:blip r:embed="rId2">
            <a:alphaModFix/>
          </a:blip>
          <a:srcRect b="4552" l="60052" r="4785" t="0"/>
          <a:stretch/>
        </p:blipFill>
        <p:spPr>
          <a:xfrm>
            <a:off x="0" y="2141525"/>
            <a:ext cx="1082500" cy="3001976"/>
          </a:xfrm>
          <a:prstGeom prst="rect">
            <a:avLst/>
          </a:prstGeom>
          <a:noFill/>
          <a:ln>
            <a:noFill/>
          </a:ln>
        </p:spPr>
      </p:pic>
      <p:pic>
        <p:nvPicPr>
          <p:cNvPr id="149" name="Google Shape;149;p26"/>
          <p:cNvPicPr preferRelativeResize="0"/>
          <p:nvPr/>
        </p:nvPicPr>
        <p:blipFill rotWithShape="1">
          <a:blip r:embed="rId3">
            <a:alphaModFix/>
          </a:blip>
          <a:srcRect b="33293" l="0" r="34404" t="0"/>
          <a:stretch/>
        </p:blipFill>
        <p:spPr>
          <a:xfrm>
            <a:off x="7507950" y="3300025"/>
            <a:ext cx="1636048" cy="1843475"/>
          </a:xfrm>
          <a:prstGeom prst="rect">
            <a:avLst/>
          </a:prstGeom>
          <a:noFill/>
          <a:ln>
            <a:noFill/>
          </a:ln>
        </p:spPr>
      </p:pic>
      <p:sp>
        <p:nvSpPr>
          <p:cNvPr id="150" name="Google Shape;150;p26"/>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
        <p:nvSpPr>
          <p:cNvPr id="151" name="Google Shape;151;p26"/>
          <p:cNvSpPr txBox="1"/>
          <p:nvPr>
            <p:ph idx="1" type="subTitle"/>
          </p:nvPr>
        </p:nvSpPr>
        <p:spPr>
          <a:xfrm>
            <a:off x="1109152" y="2266227"/>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6"/>
          <p:cNvSpPr txBox="1"/>
          <p:nvPr>
            <p:ph idx="2" type="subTitle"/>
          </p:nvPr>
        </p:nvSpPr>
        <p:spPr>
          <a:xfrm>
            <a:off x="3579000" y="2266227"/>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6"/>
          <p:cNvSpPr txBox="1"/>
          <p:nvPr>
            <p:ph idx="3" type="subTitle"/>
          </p:nvPr>
        </p:nvSpPr>
        <p:spPr>
          <a:xfrm>
            <a:off x="2252152" y="3925052"/>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6"/>
          <p:cNvSpPr txBox="1"/>
          <p:nvPr>
            <p:ph idx="4" type="subTitle"/>
          </p:nvPr>
        </p:nvSpPr>
        <p:spPr>
          <a:xfrm>
            <a:off x="6048848" y="2266227"/>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6"/>
          <p:cNvSpPr txBox="1"/>
          <p:nvPr>
            <p:ph idx="5" type="subTitle"/>
          </p:nvPr>
        </p:nvSpPr>
        <p:spPr>
          <a:xfrm>
            <a:off x="4905848" y="3925052"/>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6"/>
          <p:cNvSpPr txBox="1"/>
          <p:nvPr>
            <p:ph idx="6" type="subTitle"/>
          </p:nvPr>
        </p:nvSpPr>
        <p:spPr>
          <a:xfrm>
            <a:off x="1113052" y="1808999"/>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7" name="Google Shape;157;p26"/>
          <p:cNvSpPr txBox="1"/>
          <p:nvPr>
            <p:ph idx="7" type="subTitle"/>
          </p:nvPr>
        </p:nvSpPr>
        <p:spPr>
          <a:xfrm>
            <a:off x="3582900" y="1808999"/>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8" name="Google Shape;158;p26"/>
          <p:cNvSpPr txBox="1"/>
          <p:nvPr>
            <p:ph idx="8" type="subTitle"/>
          </p:nvPr>
        </p:nvSpPr>
        <p:spPr>
          <a:xfrm>
            <a:off x="6052748" y="1808999"/>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6"/>
          <p:cNvSpPr txBox="1"/>
          <p:nvPr>
            <p:ph idx="9" type="subTitle"/>
          </p:nvPr>
        </p:nvSpPr>
        <p:spPr>
          <a:xfrm>
            <a:off x="2256052" y="3467800"/>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6"/>
          <p:cNvSpPr txBox="1"/>
          <p:nvPr>
            <p:ph idx="13" type="subTitle"/>
          </p:nvPr>
        </p:nvSpPr>
        <p:spPr>
          <a:xfrm>
            <a:off x="4909748" y="3467800"/>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6655" l="7859" r="0" t="0"/>
          <a:stretch/>
        </p:blipFill>
        <p:spPr>
          <a:xfrm>
            <a:off x="0" y="2595450"/>
            <a:ext cx="2441876" cy="2548049"/>
          </a:xfrm>
          <a:prstGeom prst="rect">
            <a:avLst/>
          </a:prstGeom>
          <a:noFill/>
          <a:ln>
            <a:noFill/>
          </a:ln>
        </p:spPr>
      </p:pic>
      <p:pic>
        <p:nvPicPr>
          <p:cNvPr id="163" name="Google Shape;163;p27"/>
          <p:cNvPicPr preferRelativeResize="0"/>
          <p:nvPr/>
        </p:nvPicPr>
        <p:blipFill rotWithShape="1">
          <a:blip r:embed="rId3">
            <a:alphaModFix/>
          </a:blip>
          <a:srcRect b="12018" l="0" r="9990" t="0"/>
          <a:stretch/>
        </p:blipFill>
        <p:spPr>
          <a:xfrm rot="-5400000">
            <a:off x="6685488" y="486813"/>
            <a:ext cx="2934749" cy="1973176"/>
          </a:xfrm>
          <a:prstGeom prst="rect">
            <a:avLst/>
          </a:prstGeom>
          <a:noFill/>
          <a:ln>
            <a:noFill/>
          </a:ln>
        </p:spPr>
      </p:pic>
      <p:sp>
        <p:nvSpPr>
          <p:cNvPr id="164" name="Google Shape;164;p27"/>
          <p:cNvSpPr txBox="1"/>
          <p:nvPr>
            <p:ph idx="1" type="subTitle"/>
          </p:nvPr>
        </p:nvSpPr>
        <p:spPr>
          <a:xfrm>
            <a:off x="1109152" y="2266227"/>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7"/>
          <p:cNvSpPr txBox="1"/>
          <p:nvPr>
            <p:ph idx="2" type="subTitle"/>
          </p:nvPr>
        </p:nvSpPr>
        <p:spPr>
          <a:xfrm>
            <a:off x="3579000" y="2266227"/>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7"/>
          <p:cNvSpPr txBox="1"/>
          <p:nvPr>
            <p:ph idx="3" type="subTitle"/>
          </p:nvPr>
        </p:nvSpPr>
        <p:spPr>
          <a:xfrm>
            <a:off x="1109152" y="3925052"/>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7"/>
          <p:cNvSpPr txBox="1"/>
          <p:nvPr>
            <p:ph idx="4" type="subTitle"/>
          </p:nvPr>
        </p:nvSpPr>
        <p:spPr>
          <a:xfrm>
            <a:off x="3579000" y="3925052"/>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7"/>
          <p:cNvSpPr txBox="1"/>
          <p:nvPr>
            <p:ph idx="5" type="subTitle"/>
          </p:nvPr>
        </p:nvSpPr>
        <p:spPr>
          <a:xfrm>
            <a:off x="6048848" y="2266227"/>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7"/>
          <p:cNvSpPr txBox="1"/>
          <p:nvPr>
            <p:ph idx="6" type="subTitle"/>
          </p:nvPr>
        </p:nvSpPr>
        <p:spPr>
          <a:xfrm>
            <a:off x="6048848" y="3925052"/>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7"/>
          <p:cNvSpPr txBox="1"/>
          <p:nvPr>
            <p:ph idx="7" type="subTitle"/>
          </p:nvPr>
        </p:nvSpPr>
        <p:spPr>
          <a:xfrm>
            <a:off x="1113052" y="1808999"/>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1" name="Google Shape;171;p27"/>
          <p:cNvSpPr txBox="1"/>
          <p:nvPr>
            <p:ph idx="8" type="subTitle"/>
          </p:nvPr>
        </p:nvSpPr>
        <p:spPr>
          <a:xfrm>
            <a:off x="3582900" y="1808999"/>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7"/>
          <p:cNvSpPr txBox="1"/>
          <p:nvPr>
            <p:ph idx="9" type="subTitle"/>
          </p:nvPr>
        </p:nvSpPr>
        <p:spPr>
          <a:xfrm>
            <a:off x="6052748" y="1808999"/>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7"/>
          <p:cNvSpPr txBox="1"/>
          <p:nvPr>
            <p:ph idx="13" type="subTitle"/>
          </p:nvPr>
        </p:nvSpPr>
        <p:spPr>
          <a:xfrm>
            <a:off x="1113052" y="3467800"/>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7"/>
          <p:cNvSpPr txBox="1"/>
          <p:nvPr>
            <p:ph idx="14" type="subTitle"/>
          </p:nvPr>
        </p:nvSpPr>
        <p:spPr>
          <a:xfrm>
            <a:off x="3582900" y="3467800"/>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7"/>
          <p:cNvSpPr txBox="1"/>
          <p:nvPr>
            <p:ph idx="15" type="subTitle"/>
          </p:nvPr>
        </p:nvSpPr>
        <p:spPr>
          <a:xfrm>
            <a:off x="6052748" y="3467800"/>
            <a:ext cx="1978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7"/>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2">
            <a:alphaModFix/>
          </a:blip>
          <a:stretch>
            <a:fillRect/>
          </a:stretch>
        </p:blipFill>
        <p:spPr>
          <a:xfrm rot="-3348883">
            <a:off x="-1978090" y="150670"/>
            <a:ext cx="5080829" cy="5629684"/>
          </a:xfrm>
          <a:prstGeom prst="rect">
            <a:avLst/>
          </a:prstGeom>
          <a:noFill/>
          <a:ln>
            <a:noFill/>
          </a:ln>
        </p:spPr>
      </p:pic>
      <p:pic>
        <p:nvPicPr>
          <p:cNvPr id="179" name="Google Shape;179;p28"/>
          <p:cNvPicPr preferRelativeResize="0"/>
          <p:nvPr/>
        </p:nvPicPr>
        <p:blipFill>
          <a:blip r:embed="rId2">
            <a:alphaModFix/>
          </a:blip>
          <a:stretch>
            <a:fillRect/>
          </a:stretch>
        </p:blipFill>
        <p:spPr>
          <a:xfrm rot="-1888446">
            <a:off x="6519852" y="-874277"/>
            <a:ext cx="5556623" cy="6156878"/>
          </a:xfrm>
          <a:prstGeom prst="rect">
            <a:avLst/>
          </a:prstGeom>
          <a:noFill/>
          <a:ln>
            <a:noFill/>
          </a:ln>
        </p:spPr>
      </p:pic>
      <p:sp>
        <p:nvSpPr>
          <p:cNvPr id="180" name="Google Shape;180;p28"/>
          <p:cNvSpPr txBox="1"/>
          <p:nvPr>
            <p:ph hasCustomPrompt="1" type="title"/>
          </p:nvPr>
        </p:nvSpPr>
        <p:spPr>
          <a:xfrm>
            <a:off x="2223600" y="575634"/>
            <a:ext cx="4696800" cy="768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4500">
                <a:solidFill>
                  <a:schemeClr val="dk2"/>
                </a:solidFill>
                <a:latin typeface="Epilogue"/>
                <a:ea typeface="Epilogue"/>
                <a:cs typeface="Epilogue"/>
                <a:sym typeface="Epilogu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1" name="Google Shape;181;p28"/>
          <p:cNvSpPr txBox="1"/>
          <p:nvPr>
            <p:ph idx="1" type="subTitle"/>
          </p:nvPr>
        </p:nvSpPr>
        <p:spPr>
          <a:xfrm>
            <a:off x="2223600" y="1264554"/>
            <a:ext cx="4696800" cy="598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2" name="Google Shape;182;p28"/>
          <p:cNvSpPr txBox="1"/>
          <p:nvPr>
            <p:ph hasCustomPrompt="1" idx="2" type="title"/>
          </p:nvPr>
        </p:nvSpPr>
        <p:spPr>
          <a:xfrm>
            <a:off x="2223600" y="1927890"/>
            <a:ext cx="4696800" cy="768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4500">
                <a:solidFill>
                  <a:schemeClr val="dk2"/>
                </a:solidFill>
                <a:latin typeface="Epilogue"/>
                <a:ea typeface="Epilogue"/>
                <a:cs typeface="Epilogue"/>
                <a:sym typeface="Epilogu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3" name="Google Shape;183;p28"/>
          <p:cNvSpPr txBox="1"/>
          <p:nvPr>
            <p:ph idx="3" type="subTitle"/>
          </p:nvPr>
        </p:nvSpPr>
        <p:spPr>
          <a:xfrm>
            <a:off x="2223600" y="2616810"/>
            <a:ext cx="4696800" cy="598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4" name="Google Shape;184;p28"/>
          <p:cNvSpPr txBox="1"/>
          <p:nvPr>
            <p:ph hasCustomPrompt="1" idx="4" type="title"/>
          </p:nvPr>
        </p:nvSpPr>
        <p:spPr>
          <a:xfrm>
            <a:off x="2223600" y="3280146"/>
            <a:ext cx="4696800" cy="768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4500">
                <a:solidFill>
                  <a:schemeClr val="dk2"/>
                </a:solidFill>
                <a:latin typeface="Epilogue"/>
                <a:ea typeface="Epilogue"/>
                <a:cs typeface="Epilogue"/>
                <a:sym typeface="Epilogu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5" name="Google Shape;185;p28"/>
          <p:cNvSpPr txBox="1"/>
          <p:nvPr>
            <p:ph idx="5" type="subTitle"/>
          </p:nvPr>
        </p:nvSpPr>
        <p:spPr>
          <a:xfrm>
            <a:off x="2223600" y="3969066"/>
            <a:ext cx="4696800" cy="598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pic>
        <p:nvPicPr>
          <p:cNvPr id="187" name="Google Shape;187;p29"/>
          <p:cNvPicPr preferRelativeResize="0"/>
          <p:nvPr/>
        </p:nvPicPr>
        <p:blipFill>
          <a:blip r:embed="rId2">
            <a:alphaModFix/>
          </a:blip>
          <a:stretch>
            <a:fillRect/>
          </a:stretch>
        </p:blipFill>
        <p:spPr>
          <a:xfrm flipH="1" rot="797579">
            <a:off x="6875368" y="-175142"/>
            <a:ext cx="3239666" cy="5493360"/>
          </a:xfrm>
          <a:prstGeom prst="rect">
            <a:avLst/>
          </a:prstGeom>
          <a:noFill/>
          <a:ln>
            <a:noFill/>
          </a:ln>
        </p:spPr>
      </p:pic>
      <p:pic>
        <p:nvPicPr>
          <p:cNvPr id="188" name="Google Shape;188;p29"/>
          <p:cNvPicPr preferRelativeResize="0"/>
          <p:nvPr/>
        </p:nvPicPr>
        <p:blipFill>
          <a:blip r:embed="rId3">
            <a:alphaModFix/>
          </a:blip>
          <a:stretch>
            <a:fillRect/>
          </a:stretch>
        </p:blipFill>
        <p:spPr>
          <a:xfrm rot="3003863">
            <a:off x="-1603372" y="21009"/>
            <a:ext cx="4993544" cy="5143500"/>
          </a:xfrm>
          <a:prstGeom prst="rect">
            <a:avLst/>
          </a:prstGeom>
          <a:noFill/>
          <a:ln>
            <a:noFill/>
          </a:ln>
        </p:spPr>
      </p:pic>
      <p:sp>
        <p:nvSpPr>
          <p:cNvPr id="189" name="Google Shape;189;p29"/>
          <p:cNvSpPr txBox="1"/>
          <p:nvPr>
            <p:ph hasCustomPrompt="1" type="title"/>
          </p:nvPr>
        </p:nvSpPr>
        <p:spPr>
          <a:xfrm>
            <a:off x="1325650" y="2517423"/>
            <a:ext cx="1398900" cy="572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3000">
                <a:solidFill>
                  <a:schemeClr val="dk2"/>
                </a:solidFill>
                <a:latin typeface="Epilogue"/>
                <a:ea typeface="Epilogue"/>
                <a:cs typeface="Epilogue"/>
                <a:sym typeface="Epilogu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0" name="Google Shape;190;p29"/>
          <p:cNvSpPr txBox="1"/>
          <p:nvPr>
            <p:ph idx="1" type="subTitle"/>
          </p:nvPr>
        </p:nvSpPr>
        <p:spPr>
          <a:xfrm>
            <a:off x="938475" y="350982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1" name="Google Shape;191;p29"/>
          <p:cNvSpPr txBox="1"/>
          <p:nvPr>
            <p:ph idx="2" type="subTitle"/>
          </p:nvPr>
        </p:nvSpPr>
        <p:spPr>
          <a:xfrm>
            <a:off x="938475" y="3030437"/>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sz="2400">
                <a:solidFill>
                  <a:schemeClr val="dk1"/>
                </a:solidFill>
                <a:latin typeface="Epilogue SemiBold"/>
                <a:ea typeface="Epilogue SemiBold"/>
                <a:cs typeface="Epilogue SemiBold"/>
                <a:sym typeface="Epilogue SemiBold"/>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2" name="Google Shape;192;p29"/>
          <p:cNvSpPr txBox="1"/>
          <p:nvPr>
            <p:ph hasCustomPrompt="1" idx="3" type="title"/>
          </p:nvPr>
        </p:nvSpPr>
        <p:spPr>
          <a:xfrm>
            <a:off x="3873150" y="2517423"/>
            <a:ext cx="1397700" cy="572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3000">
                <a:solidFill>
                  <a:schemeClr val="dk2"/>
                </a:solidFill>
                <a:latin typeface="Epilogue"/>
                <a:ea typeface="Epilogue"/>
                <a:cs typeface="Epilogue"/>
                <a:sym typeface="Epilogu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3" name="Google Shape;193;p29"/>
          <p:cNvSpPr txBox="1"/>
          <p:nvPr>
            <p:ph idx="4" type="subTitle"/>
          </p:nvPr>
        </p:nvSpPr>
        <p:spPr>
          <a:xfrm>
            <a:off x="3485375" y="350982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 name="Google Shape;194;p29"/>
          <p:cNvSpPr txBox="1"/>
          <p:nvPr>
            <p:ph idx="5" type="subTitle"/>
          </p:nvPr>
        </p:nvSpPr>
        <p:spPr>
          <a:xfrm>
            <a:off x="3485375" y="3030437"/>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sz="2400">
                <a:solidFill>
                  <a:schemeClr val="dk1"/>
                </a:solidFill>
                <a:latin typeface="Epilogue SemiBold"/>
                <a:ea typeface="Epilogue SemiBold"/>
                <a:cs typeface="Epilogue SemiBold"/>
                <a:sym typeface="Epilogue SemiBold"/>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5" name="Google Shape;195;p29"/>
          <p:cNvSpPr txBox="1"/>
          <p:nvPr>
            <p:ph hasCustomPrompt="1" idx="6" type="title"/>
          </p:nvPr>
        </p:nvSpPr>
        <p:spPr>
          <a:xfrm>
            <a:off x="6420050" y="2517423"/>
            <a:ext cx="1397700" cy="572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3000">
                <a:solidFill>
                  <a:schemeClr val="dk2"/>
                </a:solidFill>
                <a:latin typeface="Epilogue"/>
                <a:ea typeface="Epilogue"/>
                <a:cs typeface="Epilogue"/>
                <a:sym typeface="Epilogu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6" name="Google Shape;196;p29"/>
          <p:cNvSpPr txBox="1"/>
          <p:nvPr>
            <p:ph idx="7" type="subTitle"/>
          </p:nvPr>
        </p:nvSpPr>
        <p:spPr>
          <a:xfrm>
            <a:off x="6032275" y="350982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7" name="Google Shape;197;p29"/>
          <p:cNvSpPr txBox="1"/>
          <p:nvPr>
            <p:ph idx="8" type="subTitle"/>
          </p:nvPr>
        </p:nvSpPr>
        <p:spPr>
          <a:xfrm>
            <a:off x="6032275" y="3030437"/>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sz="2400">
                <a:solidFill>
                  <a:schemeClr val="dk1"/>
                </a:solidFill>
                <a:latin typeface="Epilogue SemiBold"/>
                <a:ea typeface="Epilogue SemiBold"/>
                <a:cs typeface="Epilogue SemiBold"/>
                <a:sym typeface="Epilogue SemiBold"/>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8" name="Google Shape;198;p29"/>
          <p:cNvSpPr txBox="1"/>
          <p:nvPr>
            <p:ph idx="9"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9" name="Shape 199"/>
        <p:cNvGrpSpPr/>
        <p:nvPr/>
      </p:nvGrpSpPr>
      <p:grpSpPr>
        <a:xfrm>
          <a:off x="0" y="0"/>
          <a:ext cx="0" cy="0"/>
          <a:chOff x="0" y="0"/>
          <a:chExt cx="0" cy="0"/>
        </a:xfrm>
      </p:grpSpPr>
      <p:sp>
        <p:nvSpPr>
          <p:cNvPr id="200" name="Google Shape;200;p30"/>
          <p:cNvSpPr txBox="1"/>
          <p:nvPr>
            <p:ph type="title"/>
          </p:nvPr>
        </p:nvSpPr>
        <p:spPr>
          <a:xfrm>
            <a:off x="2347950" y="629975"/>
            <a:ext cx="4448100" cy="110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1" name="Google Shape;201;p30"/>
          <p:cNvSpPr txBox="1"/>
          <p:nvPr>
            <p:ph idx="1" type="subTitle"/>
          </p:nvPr>
        </p:nvSpPr>
        <p:spPr>
          <a:xfrm>
            <a:off x="2347950" y="1689050"/>
            <a:ext cx="4448100" cy="124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30"/>
          <p:cNvSpPr txBox="1"/>
          <p:nvPr/>
        </p:nvSpPr>
        <p:spPr>
          <a:xfrm>
            <a:off x="2347950" y="3537000"/>
            <a:ext cx="4448100" cy="65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 sz="1200">
                <a:solidFill>
                  <a:schemeClr val="dk1"/>
                </a:solidFill>
                <a:latin typeface="Catamaran"/>
                <a:ea typeface="Catamaran"/>
                <a:cs typeface="Catamaran"/>
                <a:sym typeface="Catamaran"/>
              </a:rPr>
              <a:t>CREDITS: </a:t>
            </a:r>
            <a:r>
              <a:rPr lang="en" sz="1200">
                <a:solidFill>
                  <a:schemeClr val="dk1"/>
                </a:solidFill>
                <a:latin typeface="Catamaran"/>
                <a:ea typeface="Catamaran"/>
                <a:cs typeface="Catamaran"/>
                <a:sym typeface="Catamaran"/>
              </a:rPr>
              <a:t>This presentation template was created by</a:t>
            </a:r>
            <a:r>
              <a:rPr b="1" lang="en" sz="1200">
                <a:solidFill>
                  <a:schemeClr val="dk1"/>
                </a:solidFill>
                <a:latin typeface="Catamaran"/>
                <a:ea typeface="Catamaran"/>
                <a:cs typeface="Catamaran"/>
                <a:sym typeface="Catamaran"/>
              </a:rPr>
              <a:t> </a:t>
            </a:r>
            <a:r>
              <a:rPr b="1" lang="en" sz="1200" u="sng">
                <a:solidFill>
                  <a:schemeClr val="dk1"/>
                </a:solidFill>
                <a:latin typeface="Catamaran"/>
                <a:ea typeface="Catamaran"/>
                <a:cs typeface="Catamaran"/>
                <a:sym typeface="Catamaran"/>
                <a:hlinkClick r:id="rId2">
                  <a:extLst>
                    <a:ext uri="{A12FA001-AC4F-418D-AE19-62706E023703}">
                      <ahyp:hlinkClr val="tx"/>
                    </a:ext>
                  </a:extLst>
                </a:hlinkClick>
              </a:rPr>
              <a:t>Slidesgo</a:t>
            </a:r>
            <a:r>
              <a:rPr lang="en" sz="1200">
                <a:solidFill>
                  <a:schemeClr val="dk1"/>
                </a:solidFill>
                <a:latin typeface="Catamaran"/>
                <a:ea typeface="Catamaran"/>
                <a:cs typeface="Catamaran"/>
                <a:sym typeface="Catamaran"/>
              </a:rPr>
              <a:t>, and includes icons by </a:t>
            </a:r>
            <a:r>
              <a:rPr b="1" lang="en" sz="1200" u="sng">
                <a:solidFill>
                  <a:schemeClr val="dk1"/>
                </a:solidFill>
                <a:latin typeface="Catamaran"/>
                <a:ea typeface="Catamaran"/>
                <a:cs typeface="Catamaran"/>
                <a:sym typeface="Catamaran"/>
                <a:hlinkClick r:id="rId3">
                  <a:extLst>
                    <a:ext uri="{A12FA001-AC4F-418D-AE19-62706E023703}">
                      <ahyp:hlinkClr val="tx"/>
                    </a:ext>
                  </a:extLst>
                </a:hlinkClick>
              </a:rPr>
              <a:t>Flaticon</a:t>
            </a:r>
            <a:r>
              <a:rPr lang="en" sz="1200">
                <a:solidFill>
                  <a:schemeClr val="dk1"/>
                </a:solidFill>
                <a:latin typeface="Catamaran"/>
                <a:ea typeface="Catamaran"/>
                <a:cs typeface="Catamaran"/>
                <a:sym typeface="Catamaran"/>
              </a:rPr>
              <a:t>, and infographics &amp; images by </a:t>
            </a:r>
            <a:r>
              <a:rPr b="1" lang="en" sz="1200" u="sng">
                <a:solidFill>
                  <a:schemeClr val="dk1"/>
                </a:solidFill>
                <a:latin typeface="Catamaran"/>
                <a:ea typeface="Catamaran"/>
                <a:cs typeface="Catamaran"/>
                <a:sym typeface="Catamaran"/>
                <a:hlinkClick r:id="rId4">
                  <a:extLst>
                    <a:ext uri="{A12FA001-AC4F-418D-AE19-62706E023703}">
                      <ahyp:hlinkClr val="tx"/>
                    </a:ext>
                  </a:extLst>
                </a:hlinkClick>
              </a:rPr>
              <a:t>Freepik</a:t>
            </a:r>
            <a:r>
              <a:rPr b="1" lang="en" sz="1200" u="sng">
                <a:solidFill>
                  <a:schemeClr val="dk1"/>
                </a:solidFill>
                <a:latin typeface="Catamaran"/>
                <a:ea typeface="Catamaran"/>
                <a:cs typeface="Catamaran"/>
                <a:sym typeface="Catamaran"/>
              </a:rPr>
              <a:t> </a:t>
            </a:r>
            <a:endParaRPr b="1" sz="1200" u="sng">
              <a:solidFill>
                <a:schemeClr val="dk1"/>
              </a:solidFill>
              <a:latin typeface="Catamaran"/>
              <a:ea typeface="Catamaran"/>
              <a:cs typeface="Catamaran"/>
              <a:sym typeface="Catamaran"/>
            </a:endParaRPr>
          </a:p>
        </p:txBody>
      </p:sp>
      <p:pic>
        <p:nvPicPr>
          <p:cNvPr id="203" name="Google Shape;203;p30"/>
          <p:cNvPicPr preferRelativeResize="0"/>
          <p:nvPr/>
        </p:nvPicPr>
        <p:blipFill rotWithShape="1">
          <a:blip r:embed="rId5">
            <a:alphaModFix/>
          </a:blip>
          <a:srcRect b="0" l="19341" r="0" t="606"/>
          <a:stretch/>
        </p:blipFill>
        <p:spPr>
          <a:xfrm rot="10800000">
            <a:off x="5213651" y="-11825"/>
            <a:ext cx="3930349" cy="5167150"/>
          </a:xfrm>
          <a:prstGeom prst="rect">
            <a:avLst/>
          </a:prstGeom>
          <a:noFill/>
          <a:ln>
            <a:noFill/>
          </a:ln>
        </p:spPr>
      </p:pic>
      <p:pic>
        <p:nvPicPr>
          <p:cNvPr id="204" name="Google Shape;204;p30"/>
          <p:cNvPicPr preferRelativeResize="0"/>
          <p:nvPr/>
        </p:nvPicPr>
        <p:blipFill>
          <a:blip r:embed="rId6">
            <a:alphaModFix/>
          </a:blip>
          <a:stretch>
            <a:fillRect/>
          </a:stretch>
        </p:blipFill>
        <p:spPr>
          <a:xfrm flipH="1" rot="6900087">
            <a:off x="-294805" y="1933998"/>
            <a:ext cx="3745143" cy="3857606"/>
          </a:xfrm>
          <a:prstGeom prst="rect">
            <a:avLst/>
          </a:prstGeom>
          <a:noFill/>
          <a:ln>
            <a:noFill/>
          </a:ln>
        </p:spPr>
      </p:pic>
      <p:pic>
        <p:nvPicPr>
          <p:cNvPr id="205" name="Google Shape;205;p30"/>
          <p:cNvPicPr preferRelativeResize="0"/>
          <p:nvPr/>
        </p:nvPicPr>
        <p:blipFill rotWithShape="1">
          <a:blip r:embed="rId7">
            <a:alphaModFix/>
          </a:blip>
          <a:srcRect b="16471" l="0" r="5168" t="0"/>
          <a:stretch/>
        </p:blipFill>
        <p:spPr>
          <a:xfrm flipH="1" rot="5400000">
            <a:off x="-404900" y="393075"/>
            <a:ext cx="4229649" cy="34198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23650" l="65420" r="-966" t="23081"/>
          <a:stretch/>
        </p:blipFill>
        <p:spPr>
          <a:xfrm>
            <a:off x="-2" y="0"/>
            <a:ext cx="1650124" cy="2739899"/>
          </a:xfrm>
          <a:prstGeom prst="rect">
            <a:avLst/>
          </a:prstGeom>
          <a:noFill/>
          <a:ln>
            <a:noFill/>
          </a:ln>
        </p:spPr>
      </p:pic>
      <p:pic>
        <p:nvPicPr>
          <p:cNvPr id="20" name="Google Shape;20;p4"/>
          <p:cNvPicPr preferRelativeResize="0"/>
          <p:nvPr/>
        </p:nvPicPr>
        <p:blipFill rotWithShape="1">
          <a:blip r:embed="rId3">
            <a:alphaModFix amt="90000"/>
          </a:blip>
          <a:srcRect b="14432" l="35163" r="5926" t="17619"/>
          <a:stretch/>
        </p:blipFill>
        <p:spPr>
          <a:xfrm>
            <a:off x="5647954" y="2878376"/>
            <a:ext cx="3475101" cy="2265124"/>
          </a:xfrm>
          <a:prstGeom prst="rect">
            <a:avLst/>
          </a:prstGeom>
          <a:noFill/>
          <a:ln>
            <a:noFill/>
          </a:ln>
        </p:spPr>
      </p:pic>
      <p:sp>
        <p:nvSpPr>
          <p:cNvPr id="21" name="Google Shape;21;p4"/>
          <p:cNvSpPr txBox="1"/>
          <p:nvPr>
            <p:ph idx="1" type="body"/>
          </p:nvPr>
        </p:nvSpPr>
        <p:spPr>
          <a:xfrm>
            <a:off x="720000" y="1187949"/>
            <a:ext cx="7704000" cy="399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
        <p:nvSpPr>
          <p:cNvPr id="22" name="Google Shape;22;p4"/>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6" name="Shape 206"/>
        <p:cNvGrpSpPr/>
        <p:nvPr/>
      </p:nvGrpSpPr>
      <p:grpSpPr>
        <a:xfrm>
          <a:off x="0" y="0"/>
          <a:ext cx="0" cy="0"/>
          <a:chOff x="0" y="0"/>
          <a:chExt cx="0" cy="0"/>
        </a:xfrm>
      </p:grpSpPr>
      <p:pic>
        <p:nvPicPr>
          <p:cNvPr id="207" name="Google Shape;207;p31"/>
          <p:cNvPicPr preferRelativeResize="0"/>
          <p:nvPr/>
        </p:nvPicPr>
        <p:blipFill rotWithShape="1">
          <a:blip r:embed="rId2">
            <a:alphaModFix/>
          </a:blip>
          <a:srcRect b="0" l="7587" r="0" t="1700"/>
          <a:stretch/>
        </p:blipFill>
        <p:spPr>
          <a:xfrm>
            <a:off x="0" y="0"/>
            <a:ext cx="2580075" cy="465344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8" name="Shape 208"/>
        <p:cNvGrpSpPr/>
        <p:nvPr/>
      </p:nvGrpSpPr>
      <p:grpSpPr>
        <a:xfrm>
          <a:off x="0" y="0"/>
          <a:ext cx="0" cy="0"/>
          <a:chOff x="0" y="0"/>
          <a:chExt cx="0" cy="0"/>
        </a:xfrm>
      </p:grpSpPr>
      <p:pic>
        <p:nvPicPr>
          <p:cNvPr id="209" name="Google Shape;209;p32"/>
          <p:cNvPicPr preferRelativeResize="0"/>
          <p:nvPr/>
        </p:nvPicPr>
        <p:blipFill>
          <a:blip r:embed="rId2">
            <a:alphaModFix/>
          </a:blip>
          <a:stretch>
            <a:fillRect/>
          </a:stretch>
        </p:blipFill>
        <p:spPr>
          <a:xfrm rot="994711">
            <a:off x="4967508" y="3559172"/>
            <a:ext cx="2402181" cy="2454083"/>
          </a:xfrm>
          <a:prstGeom prst="rect">
            <a:avLst/>
          </a:prstGeom>
          <a:noFill/>
          <a:ln>
            <a:noFill/>
          </a:ln>
        </p:spPr>
      </p:pic>
      <p:pic>
        <p:nvPicPr>
          <p:cNvPr id="210" name="Google Shape;210;p32"/>
          <p:cNvPicPr preferRelativeResize="0"/>
          <p:nvPr/>
        </p:nvPicPr>
        <p:blipFill rotWithShape="1">
          <a:blip r:embed="rId3">
            <a:alphaModFix/>
          </a:blip>
          <a:srcRect b="0" l="7175" r="0" t="7595"/>
          <a:stretch/>
        </p:blipFill>
        <p:spPr>
          <a:xfrm rot="10800000">
            <a:off x="6743250" y="2496375"/>
            <a:ext cx="2401100" cy="26516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0" l="12064" r="0" t="10873"/>
          <a:stretch/>
        </p:blipFill>
        <p:spPr>
          <a:xfrm rot="10800000">
            <a:off x="6671400" y="885551"/>
            <a:ext cx="2478825" cy="4259900"/>
          </a:xfrm>
          <a:prstGeom prst="rect">
            <a:avLst/>
          </a:prstGeom>
          <a:noFill/>
          <a:ln>
            <a:noFill/>
          </a:ln>
        </p:spPr>
      </p:pic>
      <p:pic>
        <p:nvPicPr>
          <p:cNvPr id="25" name="Google Shape;25;p5"/>
          <p:cNvPicPr preferRelativeResize="0"/>
          <p:nvPr/>
        </p:nvPicPr>
        <p:blipFill>
          <a:blip r:embed="rId3">
            <a:alphaModFix/>
          </a:blip>
          <a:stretch>
            <a:fillRect/>
          </a:stretch>
        </p:blipFill>
        <p:spPr>
          <a:xfrm rot="3696892">
            <a:off x="-901086" y="21677"/>
            <a:ext cx="2929494" cy="3017472"/>
          </a:xfrm>
          <a:prstGeom prst="rect">
            <a:avLst/>
          </a:prstGeom>
          <a:noFill/>
          <a:ln>
            <a:noFill/>
          </a:ln>
        </p:spPr>
      </p:pic>
      <p:sp>
        <p:nvSpPr>
          <p:cNvPr id="26" name="Google Shape;26;p5"/>
          <p:cNvSpPr txBox="1"/>
          <p:nvPr>
            <p:ph idx="1" type="subTitle"/>
          </p:nvPr>
        </p:nvSpPr>
        <p:spPr>
          <a:xfrm>
            <a:off x="5055279" y="3592575"/>
            <a:ext cx="2505600" cy="68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5"/>
          <p:cNvSpPr txBox="1"/>
          <p:nvPr>
            <p:ph idx="2" type="subTitle"/>
          </p:nvPr>
        </p:nvSpPr>
        <p:spPr>
          <a:xfrm>
            <a:off x="1583300" y="3592575"/>
            <a:ext cx="2505600" cy="68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5"/>
          <p:cNvSpPr txBox="1"/>
          <p:nvPr>
            <p:ph idx="3" type="subTitle"/>
          </p:nvPr>
        </p:nvSpPr>
        <p:spPr>
          <a:xfrm>
            <a:off x="5055275" y="3158370"/>
            <a:ext cx="2505600" cy="462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 name="Google Shape;29;p5"/>
          <p:cNvSpPr txBox="1"/>
          <p:nvPr>
            <p:ph idx="4" type="subTitle"/>
          </p:nvPr>
        </p:nvSpPr>
        <p:spPr>
          <a:xfrm>
            <a:off x="1583075" y="3158370"/>
            <a:ext cx="2505600" cy="462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solidFill>
                  <a:schemeClr val="dk1"/>
                </a:solidFill>
                <a:latin typeface="Epilogue Medium"/>
                <a:ea typeface="Epilogue Medium"/>
                <a:cs typeface="Epilogue Medium"/>
                <a:sym typeface="Epilogue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 name="Google Shape;30;p5"/>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rot="6865356">
            <a:off x="-1520380" y="2040407"/>
            <a:ext cx="3520461" cy="3596536"/>
          </a:xfrm>
          <a:prstGeom prst="rect">
            <a:avLst/>
          </a:prstGeom>
          <a:noFill/>
          <a:ln>
            <a:noFill/>
          </a:ln>
        </p:spPr>
      </p:pic>
      <p:pic>
        <p:nvPicPr>
          <p:cNvPr id="33" name="Google Shape;33;p6"/>
          <p:cNvPicPr preferRelativeResize="0"/>
          <p:nvPr/>
        </p:nvPicPr>
        <p:blipFill>
          <a:blip r:embed="rId3">
            <a:alphaModFix/>
          </a:blip>
          <a:stretch>
            <a:fillRect/>
          </a:stretch>
        </p:blipFill>
        <p:spPr>
          <a:xfrm rot="7103287">
            <a:off x="7498976" y="-242200"/>
            <a:ext cx="2503774" cy="2777624"/>
          </a:xfrm>
          <a:prstGeom prst="rect">
            <a:avLst/>
          </a:prstGeom>
          <a:noFill/>
          <a:ln>
            <a:noFill/>
          </a:ln>
        </p:spPr>
      </p:pic>
      <p:sp>
        <p:nvSpPr>
          <p:cNvPr id="34" name="Google Shape;34;p6"/>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rot="10800000">
            <a:off x="6572449" y="3901"/>
            <a:ext cx="3028751" cy="5135699"/>
          </a:xfrm>
          <a:prstGeom prst="rect">
            <a:avLst/>
          </a:prstGeom>
          <a:noFill/>
          <a:ln>
            <a:noFill/>
          </a:ln>
        </p:spPr>
      </p:pic>
      <p:sp>
        <p:nvSpPr>
          <p:cNvPr id="37" name="Google Shape;37;p7"/>
          <p:cNvSpPr txBox="1"/>
          <p:nvPr>
            <p:ph idx="1" type="subTitle"/>
          </p:nvPr>
        </p:nvSpPr>
        <p:spPr>
          <a:xfrm>
            <a:off x="740266" y="17003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38" name="Google Shape;38;p7"/>
          <p:cNvSpPr txBox="1"/>
          <p:nvPr>
            <p:ph type="title"/>
          </p:nvPr>
        </p:nvSpPr>
        <p:spPr>
          <a:xfrm>
            <a:off x="713225" y="559325"/>
            <a:ext cx="7717500" cy="572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
        <p:nvSpPr>
          <p:cNvPr id="39" name="Google Shape;39;p7"/>
          <p:cNvSpPr/>
          <p:nvPr>
            <p:ph idx="2" type="pic"/>
          </p:nvPr>
        </p:nvSpPr>
        <p:spPr>
          <a:xfrm>
            <a:off x="5191175" y="1287650"/>
            <a:ext cx="2733900" cy="31236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rot="-5400000">
            <a:off x="4161103" y="236100"/>
            <a:ext cx="4993543" cy="5143499"/>
          </a:xfrm>
          <a:prstGeom prst="rect">
            <a:avLst/>
          </a:prstGeom>
          <a:noFill/>
          <a:ln>
            <a:noFill/>
          </a:ln>
        </p:spPr>
      </p:pic>
      <p:pic>
        <p:nvPicPr>
          <p:cNvPr id="42" name="Google Shape;42;p8"/>
          <p:cNvPicPr preferRelativeResize="0"/>
          <p:nvPr/>
        </p:nvPicPr>
        <p:blipFill>
          <a:blip r:embed="rId3">
            <a:alphaModFix/>
          </a:blip>
          <a:stretch>
            <a:fillRect/>
          </a:stretch>
        </p:blipFill>
        <p:spPr>
          <a:xfrm rot="-5400000">
            <a:off x="4828063" y="732062"/>
            <a:ext cx="5215775" cy="3587350"/>
          </a:xfrm>
          <a:prstGeom prst="rect">
            <a:avLst/>
          </a:prstGeom>
          <a:noFill/>
          <a:ln>
            <a:noFill/>
          </a:ln>
        </p:spPr>
      </p:pic>
      <p:pic>
        <p:nvPicPr>
          <p:cNvPr id="43" name="Google Shape;43;p8"/>
          <p:cNvPicPr preferRelativeResize="0"/>
          <p:nvPr/>
        </p:nvPicPr>
        <p:blipFill>
          <a:blip r:embed="rId4">
            <a:alphaModFix/>
          </a:blip>
          <a:stretch>
            <a:fillRect/>
          </a:stretch>
        </p:blipFill>
        <p:spPr>
          <a:xfrm rot="9137441">
            <a:off x="-1166823" y="-757150"/>
            <a:ext cx="4991099" cy="4581524"/>
          </a:xfrm>
          <a:prstGeom prst="rect">
            <a:avLst/>
          </a:prstGeom>
          <a:noFill/>
          <a:ln>
            <a:noFill/>
          </a:ln>
        </p:spPr>
      </p:pic>
      <p:sp>
        <p:nvSpPr>
          <p:cNvPr id="44" name="Google Shape;44;p8"/>
          <p:cNvSpPr txBox="1"/>
          <p:nvPr>
            <p:ph type="title"/>
          </p:nvPr>
        </p:nvSpPr>
        <p:spPr>
          <a:xfrm>
            <a:off x="1539950" y="1270200"/>
            <a:ext cx="5607000" cy="1993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4080" l="6201" r="8620" t="10741"/>
          <a:stretch/>
        </p:blipFill>
        <p:spPr>
          <a:xfrm>
            <a:off x="1" y="-1"/>
            <a:ext cx="9143999" cy="5143501"/>
          </a:xfrm>
          <a:prstGeom prst="rect">
            <a:avLst/>
          </a:prstGeom>
          <a:noFill/>
          <a:ln>
            <a:noFill/>
          </a:ln>
        </p:spPr>
      </p:pic>
      <p:sp>
        <p:nvSpPr>
          <p:cNvPr id="47" name="Google Shape;47;p9"/>
          <p:cNvSpPr txBox="1"/>
          <p:nvPr>
            <p:ph type="title"/>
          </p:nvPr>
        </p:nvSpPr>
        <p:spPr>
          <a:xfrm>
            <a:off x="1826050" y="1355825"/>
            <a:ext cx="4872900" cy="125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8" name="Google Shape;48;p9"/>
          <p:cNvSpPr txBox="1"/>
          <p:nvPr>
            <p:ph idx="1" type="subTitle"/>
          </p:nvPr>
        </p:nvSpPr>
        <p:spPr>
          <a:xfrm>
            <a:off x="1826050" y="2608075"/>
            <a:ext cx="4872900" cy="69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p:nvPr>
            <p:ph idx="2" type="pic"/>
          </p:nvPr>
        </p:nvSpPr>
        <p:spPr>
          <a:xfrm>
            <a:off x="-25" y="-13725"/>
            <a:ext cx="9144000" cy="5157300"/>
          </a:xfrm>
          <a:prstGeom prst="rect">
            <a:avLst/>
          </a:prstGeom>
          <a:noFill/>
          <a:ln>
            <a:noFill/>
          </a:ln>
        </p:spPr>
      </p:sp>
      <p:sp>
        <p:nvSpPr>
          <p:cNvPr id="51" name="Google Shape;5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59325"/>
            <a:ext cx="7717500" cy="572700"/>
          </a:xfrm>
          <a:prstGeom prst="rect">
            <a:avLst/>
          </a:prstGeom>
          <a:noFill/>
          <a:ln>
            <a:noFill/>
          </a:ln>
        </p:spPr>
        <p:txBody>
          <a:bodyPr anchorCtr="0" anchor="t" bIns="91425" lIns="91425" spcFirstLastPara="1" rIns="91425" wrap="square" tIns="91425">
            <a:noAutofit/>
          </a:bodyPr>
          <a:lstStyle>
            <a:lvl1pPr lvl="0" rtl="0" algn="ctr">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lgn="ctr">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lgn="ctr">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lgn="ctr">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lgn="ctr">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lgn="ctr">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lgn="ctr">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lgn="ctr">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lgn="ctr">
              <a:lnSpc>
                <a:spcPct val="90000"/>
              </a:lnSpc>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indent="-317500" lvl="1" marL="9144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indent="-317500" lvl="2" marL="13716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indent="-317500" lvl="3" marL="18288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indent="-317500" lvl="4" marL="22860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indent="-317500" lvl="5" marL="27432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indent="-317500" lvl="6" marL="32004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indent="-317500" lvl="7" marL="36576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indent="-317500" lvl="8" marL="41148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anielOsorio1/Final-Project.g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15.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ctrTitle"/>
          </p:nvPr>
        </p:nvSpPr>
        <p:spPr>
          <a:xfrm>
            <a:off x="1574975" y="843525"/>
            <a:ext cx="6325500" cy="230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Cell Counting in Microscopy Using</a:t>
            </a:r>
            <a:endParaRPr>
              <a:solidFill>
                <a:schemeClr val="dk1"/>
              </a:solidFill>
            </a:endParaRPr>
          </a:p>
          <a:p>
            <a:pPr indent="0" lvl="0" marL="0" rtl="0" algn="ctr">
              <a:spcBef>
                <a:spcPts val="0"/>
              </a:spcBef>
              <a:spcAft>
                <a:spcPts val="0"/>
              </a:spcAft>
              <a:buNone/>
            </a:pPr>
            <a:r>
              <a:rPr lang="en">
                <a:solidFill>
                  <a:schemeClr val="dk1"/>
                </a:solidFill>
              </a:rPr>
              <a:t>- </a:t>
            </a:r>
            <a:r>
              <a:rPr lang="en"/>
              <a:t>CNNs</a:t>
            </a:r>
            <a:r>
              <a:rPr lang="en">
                <a:solidFill>
                  <a:schemeClr val="dk1"/>
                </a:solidFill>
              </a:rPr>
              <a:t> -</a:t>
            </a:r>
            <a:endParaRPr>
              <a:solidFill>
                <a:schemeClr val="dk1"/>
              </a:solidFill>
            </a:endParaRPr>
          </a:p>
        </p:txBody>
      </p:sp>
      <p:sp>
        <p:nvSpPr>
          <p:cNvPr id="216" name="Google Shape;216;p33"/>
          <p:cNvSpPr txBox="1"/>
          <p:nvPr>
            <p:ph idx="1" type="subTitle"/>
          </p:nvPr>
        </p:nvSpPr>
        <p:spPr>
          <a:xfrm>
            <a:off x="2104913" y="3065963"/>
            <a:ext cx="52656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Contributors: </a:t>
            </a:r>
            <a:r>
              <a:rPr lang="en"/>
              <a:t>Kellyna Voyer, Jada Brown, Daniel Osorio, and Valery Fuhrer</a:t>
            </a:r>
            <a:endParaRPr/>
          </a:p>
        </p:txBody>
      </p:sp>
      <p:sp>
        <p:nvSpPr>
          <p:cNvPr id="217" name="Google Shape;217;p33"/>
          <p:cNvSpPr/>
          <p:nvPr/>
        </p:nvSpPr>
        <p:spPr>
          <a:xfrm>
            <a:off x="7142625" y="213150"/>
            <a:ext cx="1672500" cy="475800"/>
          </a:xfrm>
          <a:prstGeom prst="roundRect">
            <a:avLst>
              <a:gd fmla="val 50000" name="adj"/>
            </a:avLst>
          </a:prstGeom>
          <a:solidFill>
            <a:srgbClr val="FFAE3B">
              <a:alpha val="6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Epilogue SemiBold"/>
                <a:ea typeface="Epilogue SemiBold"/>
                <a:cs typeface="Epilogue SemiBold"/>
                <a:sym typeface="Epilogue SemiBold"/>
              </a:rPr>
              <a:t>BME3053C</a:t>
            </a:r>
            <a:endParaRPr sz="1600">
              <a:solidFill>
                <a:schemeClr val="dk1"/>
              </a:solidFill>
              <a:latin typeface="Epilogue SemiBold"/>
              <a:ea typeface="Epilogue SemiBold"/>
              <a:cs typeface="Epilogue SemiBold"/>
              <a:sym typeface="Epilogue SemiBold"/>
            </a:endParaRPr>
          </a:p>
        </p:txBody>
      </p:sp>
      <p:sp>
        <p:nvSpPr>
          <p:cNvPr id="218" name="Google Shape;218;p33"/>
          <p:cNvSpPr txBox="1"/>
          <p:nvPr/>
        </p:nvSpPr>
        <p:spPr>
          <a:xfrm>
            <a:off x="3588000" y="4765500"/>
            <a:ext cx="55560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Catamaran"/>
                <a:ea typeface="Catamaran"/>
                <a:cs typeface="Catamaran"/>
                <a:sym typeface="Catamaran"/>
              </a:rPr>
              <a:t>Github Repository:</a:t>
            </a:r>
            <a:r>
              <a:rPr lang="en">
                <a:solidFill>
                  <a:schemeClr val="dk1"/>
                </a:solidFill>
                <a:latin typeface="Catamaran"/>
                <a:ea typeface="Catamaran"/>
                <a:cs typeface="Catamaran"/>
                <a:sym typeface="Catamaran"/>
              </a:rPr>
              <a:t> </a:t>
            </a:r>
            <a:r>
              <a:rPr lang="en" u="sng">
                <a:solidFill>
                  <a:schemeClr val="hlink"/>
                </a:solidFill>
                <a:latin typeface="Catamaran"/>
                <a:ea typeface="Catamaran"/>
                <a:cs typeface="Catamaran"/>
                <a:sym typeface="Catamaran"/>
                <a:hlinkClick r:id="rId3"/>
              </a:rPr>
              <a:t>https://github.com/DanielOsorio1/Final-Project.git</a:t>
            </a:r>
            <a:r>
              <a:rPr lang="en">
                <a:solidFill>
                  <a:schemeClr val="dk1"/>
                </a:solidFill>
                <a:latin typeface="Catamaran"/>
                <a:ea typeface="Catamaran"/>
                <a:cs typeface="Catamaran"/>
                <a:sym typeface="Catamaran"/>
              </a:rPr>
              <a:t> </a:t>
            </a:r>
            <a:endParaRPr>
              <a:solidFill>
                <a:schemeClr val="dk1"/>
              </a:solidFill>
              <a:latin typeface="Catamaran"/>
              <a:ea typeface="Catamaran"/>
              <a:cs typeface="Catamaran"/>
              <a:sym typeface="Catamar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96575" y="336400"/>
            <a:ext cx="4872900" cy="15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Cell 9: Visualizing the model over 20 Epochs</a:t>
            </a:r>
            <a:endParaRPr sz="3500"/>
          </a:p>
        </p:txBody>
      </p:sp>
      <p:sp>
        <p:nvSpPr>
          <p:cNvPr id="279" name="Google Shape;279;p42"/>
          <p:cNvSpPr txBox="1"/>
          <p:nvPr>
            <p:ph idx="1" type="subTitle"/>
          </p:nvPr>
        </p:nvSpPr>
        <p:spPr>
          <a:xfrm>
            <a:off x="891675" y="2225100"/>
            <a:ext cx="4124700" cy="6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F1F1F"/>
                </a:solidFill>
              </a:rPr>
              <a:t>Purpose:</a:t>
            </a:r>
            <a:r>
              <a:rPr lang="en">
                <a:solidFill>
                  <a:srgbClr val="1F1F1F"/>
                </a:solidFill>
              </a:rPr>
              <a:t> Evaluates the model on the test set and prints the loss and mean absolute error (MAE). Trains the model using 80% of the training set for training and 20% for validation over 20 epochs.</a:t>
            </a:r>
            <a:endParaRPr/>
          </a:p>
        </p:txBody>
      </p:sp>
      <p:pic>
        <p:nvPicPr>
          <p:cNvPr id="280" name="Google Shape;280;p42"/>
          <p:cNvPicPr preferRelativeResize="0"/>
          <p:nvPr/>
        </p:nvPicPr>
        <p:blipFill>
          <a:blip r:embed="rId3">
            <a:alphaModFix/>
          </a:blip>
          <a:stretch>
            <a:fillRect/>
          </a:stretch>
        </p:blipFill>
        <p:spPr>
          <a:xfrm>
            <a:off x="5966175" y="179625"/>
            <a:ext cx="3033118" cy="2303274"/>
          </a:xfrm>
          <a:prstGeom prst="rect">
            <a:avLst/>
          </a:prstGeom>
          <a:noFill/>
          <a:ln>
            <a:noFill/>
          </a:ln>
        </p:spPr>
      </p:pic>
      <p:pic>
        <p:nvPicPr>
          <p:cNvPr id="281" name="Google Shape;281;p42"/>
          <p:cNvPicPr preferRelativeResize="0"/>
          <p:nvPr/>
        </p:nvPicPr>
        <p:blipFill>
          <a:blip r:embed="rId4">
            <a:alphaModFix/>
          </a:blip>
          <a:stretch>
            <a:fillRect/>
          </a:stretch>
        </p:blipFill>
        <p:spPr>
          <a:xfrm>
            <a:off x="5966175" y="2662500"/>
            <a:ext cx="3033125" cy="23875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108050" y="390825"/>
            <a:ext cx="4872900" cy="15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Cell 11: Visualizing the model over 20 Epochs</a:t>
            </a:r>
            <a:endParaRPr sz="3500"/>
          </a:p>
        </p:txBody>
      </p:sp>
      <p:pic>
        <p:nvPicPr>
          <p:cNvPr id="287" name="Google Shape;287;p43"/>
          <p:cNvPicPr preferRelativeResize="0"/>
          <p:nvPr/>
        </p:nvPicPr>
        <p:blipFill>
          <a:blip r:embed="rId3">
            <a:alphaModFix/>
          </a:blip>
          <a:stretch>
            <a:fillRect/>
          </a:stretch>
        </p:blipFill>
        <p:spPr>
          <a:xfrm>
            <a:off x="4768725" y="184690"/>
            <a:ext cx="4320826" cy="2517985"/>
          </a:xfrm>
          <a:prstGeom prst="rect">
            <a:avLst/>
          </a:prstGeom>
          <a:noFill/>
          <a:ln>
            <a:noFill/>
          </a:ln>
        </p:spPr>
      </p:pic>
      <p:pic>
        <p:nvPicPr>
          <p:cNvPr id="288" name="Google Shape;288;p43"/>
          <p:cNvPicPr preferRelativeResize="0"/>
          <p:nvPr/>
        </p:nvPicPr>
        <p:blipFill>
          <a:blip r:embed="rId4">
            <a:alphaModFix/>
          </a:blip>
          <a:stretch>
            <a:fillRect/>
          </a:stretch>
        </p:blipFill>
        <p:spPr>
          <a:xfrm>
            <a:off x="4943150" y="2771374"/>
            <a:ext cx="4023701" cy="2245275"/>
          </a:xfrm>
          <a:prstGeom prst="rect">
            <a:avLst/>
          </a:prstGeom>
          <a:noFill/>
          <a:ln>
            <a:noFill/>
          </a:ln>
        </p:spPr>
      </p:pic>
      <p:sp>
        <p:nvSpPr>
          <p:cNvPr id="289" name="Google Shape;289;p43"/>
          <p:cNvSpPr txBox="1"/>
          <p:nvPr/>
        </p:nvSpPr>
        <p:spPr>
          <a:xfrm>
            <a:off x="653150" y="2077350"/>
            <a:ext cx="3782700" cy="2245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rgbClr val="1F1F1F"/>
              </a:buClr>
              <a:buSzPts val="1800"/>
              <a:buFont typeface="Catamaran"/>
              <a:buChar char="●"/>
            </a:pPr>
            <a:r>
              <a:rPr lang="en" sz="1800">
                <a:solidFill>
                  <a:srgbClr val="1F1F1F"/>
                </a:solidFill>
                <a:highlight>
                  <a:srgbClr val="FFFFFF"/>
                </a:highlight>
                <a:latin typeface="Catamaran"/>
                <a:ea typeface="Catamaran"/>
                <a:cs typeface="Catamaran"/>
                <a:sym typeface="Catamaran"/>
              </a:rPr>
              <a:t>Compares actual cell counts and predicted values as a bar graph.</a:t>
            </a:r>
            <a:endParaRPr sz="1800">
              <a:solidFill>
                <a:srgbClr val="1F1F1F"/>
              </a:solidFill>
              <a:highlight>
                <a:srgbClr val="FFFFFF"/>
              </a:highlight>
              <a:latin typeface="Catamaran"/>
              <a:ea typeface="Catamaran"/>
              <a:cs typeface="Catamaran"/>
              <a:sym typeface="Catamaran"/>
            </a:endParaRPr>
          </a:p>
          <a:p>
            <a:pPr indent="-342900" lvl="0" marL="457200" rtl="0" algn="l">
              <a:lnSpc>
                <a:spcPct val="115000"/>
              </a:lnSpc>
              <a:spcBef>
                <a:spcPts val="0"/>
              </a:spcBef>
              <a:spcAft>
                <a:spcPts val="0"/>
              </a:spcAft>
              <a:buClr>
                <a:srgbClr val="1F1F1F"/>
              </a:buClr>
              <a:buSzPts val="1800"/>
              <a:buFont typeface="Catamaran"/>
              <a:buChar char="●"/>
            </a:pPr>
            <a:r>
              <a:rPr lang="en" sz="1800">
                <a:solidFill>
                  <a:srgbClr val="1F1F1F"/>
                </a:solidFill>
                <a:latin typeface="Catamaran"/>
                <a:ea typeface="Catamaran"/>
                <a:cs typeface="Catamaran"/>
                <a:sym typeface="Catamaran"/>
              </a:rPr>
              <a:t>Plots the mean squared error (MSE) across epochs to visualize model improvement during training.</a:t>
            </a:r>
            <a:endParaRPr sz="1800">
              <a:solidFill>
                <a:srgbClr val="1F1F1F"/>
              </a:solidFill>
              <a:latin typeface="Catamaran"/>
              <a:ea typeface="Catamaran"/>
              <a:cs typeface="Catamaran"/>
              <a:sym typeface="Catamaran"/>
            </a:endParaRPr>
          </a:p>
          <a:p>
            <a:pPr indent="0" lvl="0" marL="0" rtl="0" algn="l">
              <a:spcBef>
                <a:spcPts val="500"/>
              </a:spcBef>
              <a:spcAft>
                <a:spcPts val="0"/>
              </a:spcAft>
              <a:buNone/>
            </a:pPr>
            <a:r>
              <a:t/>
            </a:r>
            <a:endParaRPr>
              <a:solidFill>
                <a:schemeClr val="dk1"/>
              </a:solidFill>
              <a:latin typeface="Catamaran"/>
              <a:ea typeface="Catamaran"/>
              <a:cs typeface="Catamaran"/>
              <a:sym typeface="Catamar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4"/>
          <p:cNvPicPr preferRelativeResize="0"/>
          <p:nvPr>
            <p:ph idx="2" type="pic"/>
          </p:nvPr>
        </p:nvPicPr>
        <p:blipFill rotWithShape="1">
          <a:blip r:embed="rId3">
            <a:alphaModFix/>
          </a:blip>
          <a:srcRect b="2344" l="0" r="0" t="18703"/>
          <a:stretch/>
        </p:blipFill>
        <p:spPr>
          <a:xfrm>
            <a:off x="-25" y="-13725"/>
            <a:ext cx="9143997" cy="5157302"/>
          </a:xfrm>
          <a:prstGeom prst="rect">
            <a:avLst/>
          </a:prstGeom>
        </p:spPr>
      </p:pic>
      <p:sp>
        <p:nvSpPr>
          <p:cNvPr id="295" name="Google Shape;295;p44"/>
          <p:cNvSpPr txBox="1"/>
          <p:nvPr>
            <p:ph type="title"/>
          </p:nvPr>
        </p:nvSpPr>
        <p:spPr>
          <a:xfrm>
            <a:off x="1738025" y="1677925"/>
            <a:ext cx="5667900" cy="15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Thank you!</a:t>
            </a:r>
            <a:endParaRPr sz="6500"/>
          </a:p>
        </p:txBody>
      </p:sp>
      <p:pic>
        <p:nvPicPr>
          <p:cNvPr id="296" name="Google Shape;296;p44"/>
          <p:cNvPicPr preferRelativeResize="0"/>
          <p:nvPr/>
        </p:nvPicPr>
        <p:blipFill>
          <a:blip r:embed="rId4">
            <a:alphaModFix/>
          </a:blip>
          <a:stretch>
            <a:fillRect/>
          </a:stretch>
        </p:blipFill>
        <p:spPr>
          <a:xfrm rot="-5400000">
            <a:off x="6494650" y="-20175"/>
            <a:ext cx="2922675" cy="2682875"/>
          </a:xfrm>
          <a:prstGeom prst="rect">
            <a:avLst/>
          </a:prstGeom>
          <a:noFill/>
          <a:ln>
            <a:noFill/>
          </a:ln>
        </p:spPr>
      </p:pic>
      <p:pic>
        <p:nvPicPr>
          <p:cNvPr id="297" name="Google Shape;297;p44"/>
          <p:cNvPicPr preferRelativeResize="0"/>
          <p:nvPr/>
        </p:nvPicPr>
        <p:blipFill>
          <a:blip r:embed="rId5">
            <a:alphaModFix/>
          </a:blip>
          <a:stretch>
            <a:fillRect/>
          </a:stretch>
        </p:blipFill>
        <p:spPr>
          <a:xfrm>
            <a:off x="-25" y="-13726"/>
            <a:ext cx="2179725" cy="2418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77250" y="148375"/>
            <a:ext cx="8389500" cy="12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Overview</a:t>
            </a:r>
            <a:endParaRPr/>
          </a:p>
        </p:txBody>
      </p:sp>
      <p:sp>
        <p:nvSpPr>
          <p:cNvPr id="224" name="Google Shape;224;p34"/>
          <p:cNvSpPr txBox="1"/>
          <p:nvPr>
            <p:ph idx="1" type="subTitle"/>
          </p:nvPr>
        </p:nvSpPr>
        <p:spPr>
          <a:xfrm>
            <a:off x="266550" y="1400575"/>
            <a:ext cx="8610900" cy="37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rPr>
              <a:t>Objective:</a:t>
            </a:r>
            <a:r>
              <a:rPr lang="en" sz="1700">
                <a:solidFill>
                  <a:srgbClr val="000000"/>
                </a:solidFill>
              </a:rPr>
              <a:t> Develop a machine-learning model to detect and count cells in microscopy images. </a:t>
            </a:r>
            <a:endParaRPr sz="1700">
              <a:solidFill>
                <a:srgbClr val="000000"/>
              </a:solidFill>
            </a:endParaRPr>
          </a:p>
          <a:p>
            <a:pPr indent="0" lvl="0" marL="0" rtl="0" algn="l">
              <a:spcBef>
                <a:spcPts val="0"/>
              </a:spcBef>
              <a:spcAft>
                <a:spcPts val="0"/>
              </a:spcAft>
              <a:buNone/>
            </a:pPr>
            <a:r>
              <a:rPr b="1" lang="en" sz="1700">
                <a:solidFill>
                  <a:srgbClr val="000000"/>
                </a:solidFill>
              </a:rPr>
              <a:t>Core Technology:</a:t>
            </a:r>
            <a:r>
              <a:rPr lang="en" sz="1700">
                <a:solidFill>
                  <a:srgbClr val="000000"/>
                </a:solidFill>
              </a:rPr>
              <a:t> Utilized our own automatic cell </a:t>
            </a:r>
            <a:r>
              <a:rPr lang="en" sz="1700">
                <a:solidFill>
                  <a:srgbClr val="000000"/>
                </a:solidFill>
              </a:rPr>
              <a:t>counting and identification system using a convolutional neural network (CNN). </a:t>
            </a:r>
            <a:endParaRPr sz="1700">
              <a:solidFill>
                <a:srgbClr val="000000"/>
              </a:solidFill>
            </a:endParaRPr>
          </a:p>
          <a:p>
            <a:pPr indent="0" lvl="0" marL="0" rtl="0" algn="l">
              <a:spcBef>
                <a:spcPts val="0"/>
              </a:spcBef>
              <a:spcAft>
                <a:spcPts val="0"/>
              </a:spcAft>
              <a:buNone/>
            </a:pPr>
            <a:r>
              <a:rPr b="1" lang="en" sz="1700">
                <a:solidFill>
                  <a:srgbClr val="000000"/>
                </a:solidFill>
              </a:rPr>
              <a:t>Dataset:</a:t>
            </a:r>
            <a:r>
              <a:rPr lang="en" sz="1700">
                <a:solidFill>
                  <a:srgbClr val="000000"/>
                </a:solidFill>
              </a:rPr>
              <a:t> Leverage a Ground-Truth dataset of 1,200 images from the Broad Bioimage Benchmark Collection (BBBC), featuring cells in a </a:t>
            </a:r>
            <a:r>
              <a:rPr lang="en" sz="1700">
                <a:solidFill>
                  <a:srgbClr val="000000"/>
                </a:solidFill>
              </a:rPr>
              <a:t>grayscale</a:t>
            </a:r>
            <a:r>
              <a:rPr lang="en" sz="1700">
                <a:solidFill>
                  <a:srgbClr val="000000"/>
                </a:solidFill>
              </a:rPr>
              <a:t> to give consistent data to the CNN.</a:t>
            </a:r>
            <a:endParaRPr sz="1700">
              <a:solidFill>
                <a:srgbClr val="000000"/>
              </a:solidFill>
            </a:endParaRPr>
          </a:p>
          <a:p>
            <a:pPr indent="0" lvl="0" marL="0" rtl="0" algn="l">
              <a:spcBef>
                <a:spcPts val="0"/>
              </a:spcBef>
              <a:spcAft>
                <a:spcPts val="0"/>
              </a:spcAft>
              <a:buNone/>
            </a:pPr>
            <a:r>
              <a:rPr b="1" lang="en" sz="1700">
                <a:solidFill>
                  <a:srgbClr val="000000"/>
                </a:solidFill>
              </a:rPr>
              <a:t>Training and Validation:</a:t>
            </a:r>
            <a:r>
              <a:rPr lang="en" sz="1700">
                <a:solidFill>
                  <a:srgbClr val="000000"/>
                </a:solidFill>
              </a:rPr>
              <a:t> Perform an 80-20 train-test split to train and evaluate the model’s performance.</a:t>
            </a:r>
            <a:endParaRPr sz="1700">
              <a:solidFill>
                <a:srgbClr val="000000"/>
              </a:solidFill>
            </a:endParaRPr>
          </a:p>
          <a:p>
            <a:pPr indent="0" lvl="0" marL="0" rtl="0" algn="l">
              <a:spcBef>
                <a:spcPts val="0"/>
              </a:spcBef>
              <a:spcAft>
                <a:spcPts val="0"/>
              </a:spcAft>
              <a:buNone/>
            </a:pPr>
            <a:r>
              <a:rPr b="1" lang="en" sz="1700">
                <a:solidFill>
                  <a:srgbClr val="000000"/>
                </a:solidFill>
              </a:rPr>
              <a:t>Comparison Metrics:</a:t>
            </a:r>
            <a:r>
              <a:rPr lang="en" sz="1700">
                <a:solidFill>
                  <a:srgbClr val="000000"/>
                </a:solidFill>
              </a:rPr>
              <a:t> Evaluate model’s performance based on accuracy using MSE to determine the error at each epoch and ensure our model was continuing on a downward trend until stabilization.  </a:t>
            </a:r>
            <a:endParaRPr sz="1700">
              <a:solidFill>
                <a:srgbClr val="000000"/>
              </a:solidFil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177975" y="195450"/>
            <a:ext cx="4872900" cy="12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230" name="Google Shape;230;p35"/>
          <p:cNvSpPr txBox="1"/>
          <p:nvPr>
            <p:ph idx="1" type="subTitle"/>
          </p:nvPr>
        </p:nvSpPr>
        <p:spPr>
          <a:xfrm>
            <a:off x="737025" y="1541775"/>
            <a:ext cx="3754800" cy="25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0000"/>
                </a:solidFill>
              </a:rPr>
              <a:t>Traditional cell counting methods either involve manual counting, which is highly labor-intensive and prone to errors, or utilize expensive techniques that may risk damaging the cells.</a:t>
            </a:r>
            <a:endParaRPr sz="2400"/>
          </a:p>
        </p:txBody>
      </p:sp>
      <p:sp>
        <p:nvSpPr>
          <p:cNvPr id="231" name="Google Shape;231;p35"/>
          <p:cNvSpPr txBox="1"/>
          <p:nvPr/>
        </p:nvSpPr>
        <p:spPr>
          <a:xfrm>
            <a:off x="737025" y="4876925"/>
            <a:ext cx="25719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tamaran"/>
                <a:ea typeface="Catamaran"/>
                <a:cs typeface="Catamaran"/>
                <a:sym typeface="Catamaran"/>
              </a:rPr>
              <a:t>https://bitesizebio.com/</a:t>
            </a:r>
            <a:endParaRPr>
              <a:solidFill>
                <a:schemeClr val="dk1"/>
              </a:solidFill>
              <a:latin typeface="Catamaran"/>
              <a:ea typeface="Catamaran"/>
              <a:cs typeface="Catamaran"/>
              <a:sym typeface="Catamaran"/>
            </a:endParaRPr>
          </a:p>
        </p:txBody>
      </p:sp>
      <p:pic>
        <p:nvPicPr>
          <p:cNvPr id="232" name="Google Shape;232;p35"/>
          <p:cNvPicPr preferRelativeResize="0"/>
          <p:nvPr/>
        </p:nvPicPr>
        <p:blipFill>
          <a:blip r:embed="rId3">
            <a:alphaModFix/>
          </a:blip>
          <a:stretch>
            <a:fillRect/>
          </a:stretch>
        </p:blipFill>
        <p:spPr>
          <a:xfrm>
            <a:off x="4673025" y="1382438"/>
            <a:ext cx="3533499" cy="2650124"/>
          </a:xfrm>
          <a:prstGeom prst="rect">
            <a:avLst/>
          </a:prstGeom>
          <a:noFill/>
          <a:ln>
            <a:noFill/>
          </a:ln>
        </p:spPr>
      </p:pic>
      <p:sp>
        <p:nvSpPr>
          <p:cNvPr id="233" name="Google Shape;233;p35"/>
          <p:cNvSpPr txBox="1"/>
          <p:nvPr/>
        </p:nvSpPr>
        <p:spPr>
          <a:xfrm>
            <a:off x="4641700" y="4061475"/>
            <a:ext cx="3533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tamaran"/>
                <a:ea typeface="Catamaran"/>
                <a:cs typeface="Catamaran"/>
                <a:sym typeface="Catamaran"/>
              </a:rPr>
              <a:t>https://www.lonzabioscience.com.au/accurate-cell-counting-using-a-hemocytometer/</a:t>
            </a:r>
            <a:endParaRPr>
              <a:solidFill>
                <a:schemeClr val="dk1"/>
              </a:solidFill>
              <a:latin typeface="Catamaran"/>
              <a:ea typeface="Catamaran"/>
              <a:cs typeface="Catamaran"/>
              <a:sym typeface="Catamar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508825" y="305175"/>
            <a:ext cx="6485100" cy="12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Significance </a:t>
            </a:r>
            <a:endParaRPr/>
          </a:p>
        </p:txBody>
      </p:sp>
      <p:sp>
        <p:nvSpPr>
          <p:cNvPr id="239" name="Google Shape;239;p36"/>
          <p:cNvSpPr txBox="1"/>
          <p:nvPr>
            <p:ph idx="1" type="subTitle"/>
          </p:nvPr>
        </p:nvSpPr>
        <p:spPr>
          <a:xfrm>
            <a:off x="330250" y="1478950"/>
            <a:ext cx="7102800" cy="2911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800"/>
              <a:t>Enhances research efficiency by making cell counting a faster process.</a:t>
            </a:r>
            <a:endParaRPr sz="1800"/>
          </a:p>
          <a:p>
            <a:pPr indent="-330200" lvl="0" marL="457200" rtl="0" algn="l">
              <a:spcBef>
                <a:spcPts val="0"/>
              </a:spcBef>
              <a:spcAft>
                <a:spcPts val="0"/>
              </a:spcAft>
              <a:buSzPts val="1600"/>
              <a:buChar char="●"/>
            </a:pPr>
            <a:r>
              <a:rPr lang="en" sz="1800"/>
              <a:t>Improves </a:t>
            </a:r>
            <a:r>
              <a:rPr lang="en" sz="1800"/>
              <a:t>accuracy</a:t>
            </a:r>
            <a:r>
              <a:rPr lang="en" sz="1800"/>
              <a:t> and consistency. </a:t>
            </a:r>
            <a:endParaRPr sz="1800"/>
          </a:p>
          <a:p>
            <a:pPr indent="-330200" lvl="0" marL="457200" rtl="0" algn="l">
              <a:spcBef>
                <a:spcPts val="0"/>
              </a:spcBef>
              <a:spcAft>
                <a:spcPts val="0"/>
              </a:spcAft>
              <a:buSzPts val="1600"/>
              <a:buChar char="●"/>
            </a:pPr>
            <a:r>
              <a:rPr lang="en" sz="1800"/>
              <a:t>Has an optimized </a:t>
            </a:r>
            <a:r>
              <a:rPr lang="en" sz="1800"/>
              <a:t>training</a:t>
            </a:r>
            <a:r>
              <a:rPr lang="en" sz="1800"/>
              <a:t> </a:t>
            </a:r>
            <a:r>
              <a:rPr lang="en" sz="1800"/>
              <a:t>strategy</a:t>
            </a:r>
            <a:r>
              <a:rPr lang="en" sz="1800"/>
              <a:t> to prevent errors.  </a:t>
            </a:r>
            <a:endParaRPr sz="1800"/>
          </a:p>
          <a:p>
            <a:pPr indent="-342900" lvl="0" marL="457200" rtl="0" algn="l">
              <a:spcBef>
                <a:spcPts val="0"/>
              </a:spcBef>
              <a:spcAft>
                <a:spcPts val="0"/>
              </a:spcAft>
              <a:buSzPts val="1800"/>
              <a:buChar char="●"/>
            </a:pPr>
            <a:r>
              <a:rPr lang="en" sz="1800"/>
              <a:t>Prevents human prone errors during cell counting. </a:t>
            </a:r>
            <a:endParaRPr sz="1800"/>
          </a:p>
          <a:p>
            <a:pPr indent="-342900" lvl="0" marL="457200" rtl="0" algn="l">
              <a:spcBef>
                <a:spcPts val="0"/>
              </a:spcBef>
              <a:spcAft>
                <a:spcPts val="0"/>
              </a:spcAft>
              <a:buSzPts val="1800"/>
              <a:buChar char="●"/>
            </a:pPr>
            <a:r>
              <a:rPr lang="en" sz="1800"/>
              <a:t>Prevents scientists from burning out during experiments. </a:t>
            </a:r>
            <a:endParaRPr sz="1800"/>
          </a:p>
          <a:p>
            <a:pPr indent="-342900" lvl="0" marL="457200" rtl="0" algn="l">
              <a:spcBef>
                <a:spcPts val="0"/>
              </a:spcBef>
              <a:spcAft>
                <a:spcPts val="0"/>
              </a:spcAft>
              <a:buSzPts val="1800"/>
              <a:buChar char="●"/>
            </a:pPr>
            <a:r>
              <a:rPr lang="en" sz="1800"/>
              <a:t>Prevents using methods that could potentially damage the cells. </a:t>
            </a:r>
            <a:endParaRPr sz="1800"/>
          </a:p>
          <a:p>
            <a:pPr indent="-342900" lvl="0" marL="457200" rtl="0" algn="l">
              <a:spcBef>
                <a:spcPts val="0"/>
              </a:spcBef>
              <a:spcAft>
                <a:spcPts val="0"/>
              </a:spcAft>
              <a:buSzPts val="1800"/>
              <a:buChar char="●"/>
            </a:pPr>
            <a:r>
              <a:rPr lang="en" sz="1800"/>
              <a:t>Cost effective. </a:t>
            </a:r>
            <a:endParaRPr sz="1800"/>
          </a:p>
          <a:p>
            <a:pPr indent="0" lvl="0" marL="457200" rtl="0" algn="l">
              <a:spcBef>
                <a:spcPts val="0"/>
              </a:spcBef>
              <a:spcAft>
                <a:spcPts val="0"/>
              </a:spcAft>
              <a:buNone/>
            </a:pPr>
            <a:r>
              <a:t/>
            </a:r>
            <a:endParaRPr sz="1800"/>
          </a:p>
        </p:txBody>
      </p:sp>
      <p:pic>
        <p:nvPicPr>
          <p:cNvPr id="240" name="Google Shape;240;p36"/>
          <p:cNvPicPr preferRelativeResize="0"/>
          <p:nvPr/>
        </p:nvPicPr>
        <p:blipFill>
          <a:blip r:embed="rId3">
            <a:alphaModFix/>
          </a:blip>
          <a:stretch>
            <a:fillRect/>
          </a:stretch>
        </p:blipFill>
        <p:spPr>
          <a:xfrm>
            <a:off x="6993925" y="2932425"/>
            <a:ext cx="1897400" cy="189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401500" y="440375"/>
            <a:ext cx="8293800" cy="12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Cell 2: How to Get it to Run: Mounting the Google Drive</a:t>
            </a:r>
            <a:endParaRPr sz="3500"/>
          </a:p>
          <a:p>
            <a:pPr indent="0" lvl="0" marL="0" rtl="0" algn="ctr">
              <a:spcBef>
                <a:spcPts val="0"/>
              </a:spcBef>
              <a:spcAft>
                <a:spcPts val="0"/>
              </a:spcAft>
              <a:buNone/>
            </a:pPr>
            <a:r>
              <a:t/>
            </a:r>
            <a:endParaRPr sz="3500"/>
          </a:p>
        </p:txBody>
      </p:sp>
      <p:sp>
        <p:nvSpPr>
          <p:cNvPr id="246" name="Google Shape;246;p37"/>
          <p:cNvSpPr txBox="1"/>
          <p:nvPr>
            <p:ph idx="1" type="subTitle"/>
          </p:nvPr>
        </p:nvSpPr>
        <p:spPr>
          <a:xfrm>
            <a:off x="274850" y="2299650"/>
            <a:ext cx="4872900" cy="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Purpose: </a:t>
            </a:r>
            <a:r>
              <a:rPr lang="en" sz="1800"/>
              <a:t>To get the dataset to run, google colab needs access to the dataset through google drive.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*moved to the code to explain as it ran. </a:t>
            </a:r>
            <a:endParaRPr sz="1800"/>
          </a:p>
        </p:txBody>
      </p:sp>
      <p:pic>
        <p:nvPicPr>
          <p:cNvPr id="247" name="Google Shape;247;p37"/>
          <p:cNvPicPr preferRelativeResize="0"/>
          <p:nvPr/>
        </p:nvPicPr>
        <p:blipFill>
          <a:blip r:embed="rId3">
            <a:alphaModFix/>
          </a:blip>
          <a:stretch>
            <a:fillRect/>
          </a:stretch>
        </p:blipFill>
        <p:spPr>
          <a:xfrm>
            <a:off x="5241475" y="2359925"/>
            <a:ext cx="3752850" cy="895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414725" y="164050"/>
            <a:ext cx="4872900" cy="12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Cell 3: Importing the Images</a:t>
            </a:r>
            <a:endParaRPr sz="3500"/>
          </a:p>
        </p:txBody>
      </p:sp>
      <p:sp>
        <p:nvSpPr>
          <p:cNvPr id="253" name="Google Shape;253;p38"/>
          <p:cNvSpPr txBox="1"/>
          <p:nvPr>
            <p:ph idx="1" type="subTitle"/>
          </p:nvPr>
        </p:nvSpPr>
        <p:spPr>
          <a:xfrm>
            <a:off x="592325" y="1416250"/>
            <a:ext cx="7290900" cy="69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1F1F1F"/>
                </a:solidFill>
              </a:rPr>
              <a:t>Purpose (Libraries)</a:t>
            </a:r>
            <a:r>
              <a:rPr lang="en">
                <a:solidFill>
                  <a:srgbClr val="1F1F1F"/>
                </a:solidFill>
              </a:rPr>
              <a:t>: Imports essential libraries:</a:t>
            </a:r>
            <a:endParaRPr>
              <a:solidFill>
                <a:srgbClr val="1F1F1F"/>
              </a:solidFill>
            </a:endParaRPr>
          </a:p>
          <a:p>
            <a:pPr indent="-330200" lvl="0" marL="457200" rtl="0" algn="l">
              <a:spcBef>
                <a:spcPts val="600"/>
              </a:spcBef>
              <a:spcAft>
                <a:spcPts val="0"/>
              </a:spcAft>
              <a:buClr>
                <a:srgbClr val="1F1F1F"/>
              </a:buClr>
              <a:buSzPts val="1600"/>
              <a:buFont typeface="Roboto"/>
              <a:buChar char="●"/>
            </a:pPr>
            <a:r>
              <a:rPr b="1" lang="en">
                <a:solidFill>
                  <a:srgbClr val="1F1F1F"/>
                </a:solidFill>
              </a:rPr>
              <a:t>os and cv2</a:t>
            </a:r>
            <a:r>
              <a:rPr lang="en">
                <a:solidFill>
                  <a:srgbClr val="1F1F1F"/>
                </a:solidFill>
              </a:rPr>
              <a:t>: For file handling and image processing.</a:t>
            </a:r>
            <a:endParaRPr>
              <a:solidFill>
                <a:srgbClr val="1F1F1F"/>
              </a:solidFill>
            </a:endParaRPr>
          </a:p>
          <a:p>
            <a:pPr indent="-330200" lvl="0" marL="457200" rtl="0" algn="l">
              <a:spcBef>
                <a:spcPts val="0"/>
              </a:spcBef>
              <a:spcAft>
                <a:spcPts val="0"/>
              </a:spcAft>
              <a:buClr>
                <a:srgbClr val="1F1F1F"/>
              </a:buClr>
              <a:buSzPts val="1600"/>
              <a:buFont typeface="Roboto"/>
              <a:buChar char="●"/>
            </a:pPr>
            <a:r>
              <a:rPr b="1" lang="en">
                <a:solidFill>
                  <a:srgbClr val="1F1F1F"/>
                </a:solidFill>
              </a:rPr>
              <a:t>numpy</a:t>
            </a:r>
            <a:r>
              <a:rPr lang="en">
                <a:solidFill>
                  <a:srgbClr val="1F1F1F"/>
                </a:solidFill>
              </a:rPr>
              <a:t>: For numerical operations.</a:t>
            </a:r>
            <a:endParaRPr>
              <a:solidFill>
                <a:srgbClr val="1F1F1F"/>
              </a:solidFill>
            </a:endParaRPr>
          </a:p>
          <a:p>
            <a:pPr indent="-330200" lvl="0" marL="457200" rtl="0" algn="l">
              <a:spcBef>
                <a:spcPts val="0"/>
              </a:spcBef>
              <a:spcAft>
                <a:spcPts val="0"/>
              </a:spcAft>
              <a:buClr>
                <a:srgbClr val="1F1F1F"/>
              </a:buClr>
              <a:buSzPts val="1600"/>
              <a:buFont typeface="Roboto"/>
              <a:buChar char="●"/>
            </a:pPr>
            <a:r>
              <a:rPr b="1" lang="en">
                <a:solidFill>
                  <a:srgbClr val="1F1F1F"/>
                </a:solidFill>
              </a:rPr>
              <a:t>train_test_split</a:t>
            </a:r>
            <a:r>
              <a:rPr lang="en">
                <a:solidFill>
                  <a:srgbClr val="1F1F1F"/>
                </a:solidFill>
              </a:rPr>
              <a:t>: Splits data into training and testing sets.</a:t>
            </a:r>
            <a:endParaRPr>
              <a:solidFill>
                <a:srgbClr val="1F1F1F"/>
              </a:solidFill>
            </a:endParaRPr>
          </a:p>
          <a:p>
            <a:pPr indent="-330200" lvl="0" marL="457200" rtl="0" algn="l">
              <a:spcBef>
                <a:spcPts val="0"/>
              </a:spcBef>
              <a:spcAft>
                <a:spcPts val="0"/>
              </a:spcAft>
              <a:buClr>
                <a:srgbClr val="1F1F1F"/>
              </a:buClr>
              <a:buSzPts val="1600"/>
              <a:buFont typeface="Roboto"/>
              <a:buChar char="●"/>
            </a:pPr>
            <a:r>
              <a:rPr b="1" lang="en">
                <a:solidFill>
                  <a:srgbClr val="1F1F1F"/>
                </a:solidFill>
              </a:rPr>
              <a:t>google.colab.drive</a:t>
            </a:r>
            <a:r>
              <a:rPr lang="en">
                <a:solidFill>
                  <a:srgbClr val="1F1F1F"/>
                </a:solidFill>
              </a:rPr>
              <a:t>: Accesses datasets stored on Google Drive.</a:t>
            </a:r>
            <a:endParaRPr>
              <a:solidFill>
                <a:srgbClr val="1F1F1F"/>
              </a:solidFill>
            </a:endParaRPr>
          </a:p>
          <a:p>
            <a:pPr indent="0" lvl="0" marL="0" rtl="0" algn="l">
              <a:spcBef>
                <a:spcPts val="600"/>
              </a:spcBef>
              <a:spcAft>
                <a:spcPts val="0"/>
              </a:spcAft>
              <a:buNone/>
            </a:pPr>
            <a:r>
              <a:rPr b="1" lang="en">
                <a:solidFill>
                  <a:srgbClr val="1F1F1F"/>
                </a:solidFill>
              </a:rPr>
              <a:t>Purpose (load_ground_test_truth)</a:t>
            </a:r>
            <a:r>
              <a:rPr lang="en">
                <a:solidFill>
                  <a:srgbClr val="1F1F1F"/>
                </a:solidFill>
              </a:rPr>
              <a:t>: Reads ground truth images and extracts their corresponding cell counts from filenames. Returns image-label pairs as arrays.</a:t>
            </a:r>
            <a:endParaRPr>
              <a:solidFill>
                <a:srgbClr val="1F1F1F"/>
              </a:solidFill>
            </a:endParaRPr>
          </a:p>
          <a:p>
            <a:pPr indent="0" lvl="0" marL="0" rtl="0" algn="l">
              <a:spcBef>
                <a:spcPts val="600"/>
              </a:spcBef>
              <a:spcAft>
                <a:spcPts val="0"/>
              </a:spcAft>
              <a:buNone/>
            </a:pPr>
            <a:r>
              <a:rPr b="1" lang="en">
                <a:solidFill>
                  <a:srgbClr val="1F1F1F"/>
                </a:solidFill>
              </a:rPr>
              <a:t>Purpose (test/train)</a:t>
            </a:r>
            <a:r>
              <a:rPr lang="en">
                <a:solidFill>
                  <a:srgbClr val="1F1F1F"/>
                </a:solidFill>
              </a:rPr>
              <a:t>: Splits the dataset into 80% training and 20% testing sets.</a:t>
            </a:r>
            <a:endParaRPr>
              <a:solidFill>
                <a:srgbClr val="1F1F1F"/>
              </a:solidFill>
            </a:endParaRPr>
          </a:p>
          <a:p>
            <a:pPr indent="-330200" lvl="0" marL="457200" rtl="0" algn="l">
              <a:spcBef>
                <a:spcPts val="600"/>
              </a:spcBef>
              <a:spcAft>
                <a:spcPts val="0"/>
              </a:spcAft>
              <a:buClr>
                <a:srgbClr val="1F1F1F"/>
              </a:buClr>
              <a:buSzPts val="1600"/>
              <a:buFont typeface="Catamaran"/>
              <a:buChar char="●"/>
            </a:pPr>
            <a:r>
              <a:rPr lang="en">
                <a:solidFill>
                  <a:srgbClr val="1F1F1F"/>
                </a:solidFill>
              </a:rPr>
              <a:t>Normalizes images to improve model convergence and reshapes them to include a channel dimension for CNN compatibility.</a:t>
            </a:r>
            <a:endParaRPr>
              <a:solidFill>
                <a:srgbClr val="1F1F1F"/>
              </a:solidFill>
            </a:endParaRPr>
          </a:p>
          <a:p>
            <a:pPr indent="0" lvl="0" marL="0" rtl="0" algn="ctr">
              <a:spcBef>
                <a:spcPts val="5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414725" y="164050"/>
            <a:ext cx="4872900" cy="12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Cell 4: Testing an imported image</a:t>
            </a:r>
            <a:endParaRPr sz="3500"/>
          </a:p>
        </p:txBody>
      </p:sp>
      <p:sp>
        <p:nvSpPr>
          <p:cNvPr id="259" name="Google Shape;259;p39"/>
          <p:cNvSpPr txBox="1"/>
          <p:nvPr>
            <p:ph idx="1" type="subTitle"/>
          </p:nvPr>
        </p:nvSpPr>
        <p:spPr>
          <a:xfrm>
            <a:off x="709775" y="1676400"/>
            <a:ext cx="2972700" cy="69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1F1F1F"/>
                </a:solidFill>
              </a:rPr>
              <a:t>Purpose</a:t>
            </a:r>
            <a:r>
              <a:rPr lang="en" sz="1800">
                <a:solidFill>
                  <a:srgbClr val="1F1F1F"/>
                </a:solidFill>
              </a:rPr>
              <a:t>:</a:t>
            </a:r>
            <a:endParaRPr sz="1800">
              <a:solidFill>
                <a:srgbClr val="1F1F1F"/>
              </a:solidFill>
            </a:endParaRPr>
          </a:p>
          <a:p>
            <a:pPr indent="-342900" lvl="0" marL="457200" rtl="0" algn="l">
              <a:spcBef>
                <a:spcPts val="600"/>
              </a:spcBef>
              <a:spcAft>
                <a:spcPts val="0"/>
              </a:spcAft>
              <a:buClr>
                <a:srgbClr val="1F1F1F"/>
              </a:buClr>
              <a:buSzPts val="1800"/>
              <a:buFont typeface="Catamaran"/>
              <a:buChar char="●"/>
            </a:pPr>
            <a:r>
              <a:rPr lang="en" sz="1800">
                <a:solidFill>
                  <a:srgbClr val="1F1F1F"/>
                </a:solidFill>
              </a:rPr>
              <a:t>Displays a single training image and its label (cell count) for dataset verification.</a:t>
            </a:r>
            <a:endParaRPr sz="1800">
              <a:solidFill>
                <a:srgbClr val="1F1F1F"/>
              </a:solidFill>
            </a:endParaRPr>
          </a:p>
          <a:p>
            <a:pPr indent="-342900" lvl="0" marL="457200" rtl="0" algn="l">
              <a:spcBef>
                <a:spcPts val="0"/>
              </a:spcBef>
              <a:spcAft>
                <a:spcPts val="0"/>
              </a:spcAft>
              <a:buClr>
                <a:srgbClr val="1F1F1F"/>
              </a:buClr>
              <a:buSzPts val="1800"/>
              <a:buFont typeface="Catamaran"/>
              <a:buChar char="●"/>
            </a:pPr>
            <a:r>
              <a:rPr lang="en" sz="1800">
                <a:solidFill>
                  <a:srgbClr val="1F1F1F"/>
                </a:solidFill>
              </a:rPr>
              <a:t>Display X_train set shape and y_train set shape</a:t>
            </a:r>
            <a:endParaRPr sz="1800">
              <a:solidFill>
                <a:srgbClr val="1F1F1F"/>
              </a:solidFill>
            </a:endParaRPr>
          </a:p>
          <a:p>
            <a:pPr indent="0" lvl="0" marL="0" rtl="0" algn="ctr">
              <a:spcBef>
                <a:spcPts val="500"/>
              </a:spcBef>
              <a:spcAft>
                <a:spcPts val="0"/>
              </a:spcAft>
              <a:buNone/>
            </a:pPr>
            <a:r>
              <a:t/>
            </a:r>
            <a:endParaRPr/>
          </a:p>
        </p:txBody>
      </p:sp>
      <p:pic>
        <p:nvPicPr>
          <p:cNvPr id="260" name="Google Shape;260;p39"/>
          <p:cNvPicPr preferRelativeResize="0"/>
          <p:nvPr/>
        </p:nvPicPr>
        <p:blipFill>
          <a:blip r:embed="rId3">
            <a:alphaModFix/>
          </a:blip>
          <a:stretch>
            <a:fillRect/>
          </a:stretch>
        </p:blipFill>
        <p:spPr>
          <a:xfrm>
            <a:off x="5231375" y="1676400"/>
            <a:ext cx="3111931" cy="230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414725" y="164050"/>
            <a:ext cx="4872900" cy="12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Cell 6: Define the ML model</a:t>
            </a:r>
            <a:endParaRPr sz="3500"/>
          </a:p>
        </p:txBody>
      </p:sp>
      <p:pic>
        <p:nvPicPr>
          <p:cNvPr id="266" name="Google Shape;266;p40"/>
          <p:cNvPicPr preferRelativeResize="0"/>
          <p:nvPr/>
        </p:nvPicPr>
        <p:blipFill>
          <a:blip r:embed="rId3">
            <a:alphaModFix/>
          </a:blip>
          <a:stretch>
            <a:fillRect/>
          </a:stretch>
        </p:blipFill>
        <p:spPr>
          <a:xfrm>
            <a:off x="1173575" y="1468900"/>
            <a:ext cx="5620925" cy="3422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1"/>
          <p:cNvPicPr preferRelativeResize="0"/>
          <p:nvPr/>
        </p:nvPicPr>
        <p:blipFill>
          <a:blip r:embed="rId3">
            <a:alphaModFix/>
          </a:blip>
          <a:stretch>
            <a:fillRect/>
          </a:stretch>
        </p:blipFill>
        <p:spPr>
          <a:xfrm>
            <a:off x="1194600" y="4560850"/>
            <a:ext cx="6067425" cy="590550"/>
          </a:xfrm>
          <a:prstGeom prst="rect">
            <a:avLst/>
          </a:prstGeom>
          <a:noFill/>
          <a:ln>
            <a:noFill/>
          </a:ln>
        </p:spPr>
      </p:pic>
      <p:pic>
        <p:nvPicPr>
          <p:cNvPr id="272" name="Google Shape;272;p41"/>
          <p:cNvPicPr preferRelativeResize="0"/>
          <p:nvPr/>
        </p:nvPicPr>
        <p:blipFill>
          <a:blip r:embed="rId4">
            <a:alphaModFix/>
          </a:blip>
          <a:stretch>
            <a:fillRect/>
          </a:stretch>
        </p:blipFill>
        <p:spPr>
          <a:xfrm>
            <a:off x="1194600" y="1026175"/>
            <a:ext cx="6067425" cy="3534672"/>
          </a:xfrm>
          <a:prstGeom prst="rect">
            <a:avLst/>
          </a:prstGeom>
          <a:noFill/>
          <a:ln>
            <a:noFill/>
          </a:ln>
        </p:spPr>
      </p:pic>
      <p:sp>
        <p:nvSpPr>
          <p:cNvPr id="273" name="Google Shape;273;p41"/>
          <p:cNvSpPr txBox="1"/>
          <p:nvPr>
            <p:ph type="title"/>
          </p:nvPr>
        </p:nvSpPr>
        <p:spPr>
          <a:xfrm>
            <a:off x="686850" y="-53650"/>
            <a:ext cx="7413900" cy="12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Cell 7 and 8: Training and Validating the Model</a:t>
            </a:r>
            <a:endParaRPr sz="3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l Structure and Function - Science - 9th grade by Slidesgo">
  <a:themeElements>
    <a:clrScheme name="Simple Light">
      <a:dk1>
        <a:srgbClr val="002A61"/>
      </a:dk1>
      <a:lt1>
        <a:srgbClr val="FFFFFF"/>
      </a:lt1>
      <a:dk2>
        <a:srgbClr val="EB630E"/>
      </a:dk2>
      <a:lt2>
        <a:srgbClr val="FFAE3B"/>
      </a:lt2>
      <a:accent1>
        <a:srgbClr val="1997D2"/>
      </a:accent1>
      <a:accent2>
        <a:srgbClr val="FFFFFF"/>
      </a:accent2>
      <a:accent3>
        <a:srgbClr val="FFFFFF"/>
      </a:accent3>
      <a:accent4>
        <a:srgbClr val="FFFFFF"/>
      </a:accent4>
      <a:accent5>
        <a:srgbClr val="FFFFFF"/>
      </a:accent5>
      <a:accent6>
        <a:srgbClr val="FFFFFF"/>
      </a:accent6>
      <a:hlink>
        <a:srgbClr val="06346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